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1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23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23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03A1F31A-256C-4F1F-9A72-98C7E6F8A5AA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8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C78F91CB-ABB1-4B4F-B17C-EEE1E973CB19}" type="slidenum">
              <a:rPr lang="en-US" sz="1200">
                <a:solidFill>
                  <a:srgbClr val="000000"/>
                </a:solidFill>
                <a:latin typeface="Calibri"/>
                <a:ea typeface="MS PGothic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Slika 36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38" name="Slika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Slika 75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77" name="Slika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5" name="Slika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116" name="Slika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54" name="Slika 153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155" name="Slika 15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93" name="Slika 192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194" name="Slika 19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232" name="Slika 231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233" name="Slika 232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Verdana"/>
                <a:ea typeface="Verdana"/>
              </a:rPr>
              <a:t>Click to edit the title text formatUredite slog naslova matrice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Verdana"/>
                <a:ea typeface="MS PGothic"/>
              </a:rPr>
              <a:t>8/23/13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564400" y="6308640"/>
            <a:ext cx="504360" cy="401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4A445C8-B786-4D59-A30A-B2E9EF918040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8760" y="939960"/>
            <a:ext cx="7955640" cy="799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Verdana"/>
                <a:ea typeface="MS PGothic"/>
              </a:rPr>
              <a:t>Click to edit the title text formatUredite slog naslova matrice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8760" y="1897200"/>
            <a:ext cx="7955640" cy="42922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Seventh Outline LevelUredite sloge besedila matrice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564400" y="6308640"/>
            <a:ext cx="504360" cy="401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F599FF5-3283-4474-B45F-EBC28729D2FE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‹#›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60804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Verdana"/>
                <a:ea typeface="MS PGothic"/>
              </a:rPr>
              <a:t>10.9.2012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Verdana"/>
              </a:rPr>
              <a:t>Konferenca | Avtor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8760" y="939960"/>
            <a:ext cx="7955640" cy="799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Verdana"/>
                <a:ea typeface="MS PGothic"/>
              </a:rPr>
              <a:t>Click to edit the title text formatUredite slog naslova matrice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8760" y="1897200"/>
            <a:ext cx="7955640" cy="42922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Seventh Outline LevelUredite sloge besedila matrice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8564400" y="6308640"/>
            <a:ext cx="504360" cy="401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60EF562-EAC0-441B-B072-03E0FC01EF59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‹#›</a:t>
            </a:fld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60804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Verdana"/>
                <a:ea typeface="MS PGothic"/>
              </a:rPr>
              <a:t>10.9.2012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Verdana"/>
              </a:rPr>
              <a:t>Konferenca | Avtor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38240" y="274680"/>
            <a:ext cx="7648200" cy="799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Verdana"/>
                <a:ea typeface="Verdana"/>
              </a:rPr>
              <a:t>Click to edit the title text formatUredite slog naslova matrice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341360"/>
            <a:ext cx="8229240" cy="478440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Seventh Outline LevelUredite sloge besedila matrice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Druga raven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Tretja raven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Četrta raven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</a:rPr>
              <a:t>Peta raven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Verdana"/>
                <a:ea typeface="MS PGothic"/>
              </a:rPr>
              <a:t>8/23/13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8564400" y="6308640"/>
            <a:ext cx="504360" cy="401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F4B0D27-0C2F-4581-9E25-0D00D0E95457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8760" y="939960"/>
            <a:ext cx="7955640" cy="799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Verdana"/>
                <a:ea typeface="MS PGothic"/>
              </a:rPr>
              <a:t>Click to edit the title text formatUredite slog naslova matrice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8760" y="1897200"/>
            <a:ext cx="7955640" cy="42922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Seventh Outline LevelUredite sloge besedila matrice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sldNum"/>
          </p:nvPr>
        </p:nvSpPr>
        <p:spPr>
          <a:xfrm>
            <a:off x="8564400" y="6308640"/>
            <a:ext cx="504360" cy="401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6E7795D-9C94-4751-889E-A056F4196D69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‹#›</a:t>
            </a:fld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60804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Verdana"/>
                <a:ea typeface="MS PGothic"/>
              </a:rPr>
              <a:t>10.9.2012</a:t>
            </a:r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Verdana"/>
              </a:rPr>
              <a:t>Konferenca | Avtor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8760" y="939960"/>
            <a:ext cx="7955640" cy="799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Verdana"/>
                <a:ea typeface="MS PGothic"/>
              </a:rPr>
              <a:t>Click to edit the title text formatUredite slog naslova matrice</a:t>
            </a:r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8760" y="1897200"/>
            <a:ext cx="7955640" cy="42922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Verdana"/>
                <a:ea typeface="MS PGothic"/>
              </a:rPr>
              <a:t>Seventh Outline LevelUredite sloge besedila matrice</a:t>
            </a:r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sldNum"/>
          </p:nvPr>
        </p:nvSpPr>
        <p:spPr>
          <a:xfrm>
            <a:off x="8564400" y="6308640"/>
            <a:ext cx="504360" cy="401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34506E5-704F-4489-8393-34AB692C534C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‹#›</a:t>
            </a:fld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dt"/>
          </p:nvPr>
        </p:nvSpPr>
        <p:spPr>
          <a:xfrm>
            <a:off x="60804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98989"/>
                </a:solidFill>
                <a:latin typeface="Verdana"/>
                <a:ea typeface="MS PGothic"/>
              </a:rPr>
              <a:t>10.9.2012</a:t>
            </a:r>
            <a:endParaRPr/>
          </a:p>
        </p:txBody>
      </p:sp>
      <p:sp>
        <p:nvSpPr>
          <p:cNvPr id="199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Verdana"/>
              </a:rPr>
              <a:t>Konferenca | Avtor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usy.fri.uni-lj.si/redmine/projects/dabar-srbija/documents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241280" y="5577840"/>
            <a:ext cx="1318680" cy="463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50">
                <a:solidFill>
                  <a:srgbClr val="FFFFFF"/>
                </a:solidFill>
                <a:latin typeface="Verdana"/>
              </a:rPr>
              <a:t>   24.  avgust     
       2013	</a:t>
            </a:r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3998880" y="2724480"/>
            <a:ext cx="4987800" cy="3137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Klasični primeri zadataka na takmičenju Dabar i njihova algoritamska pozadina
					Milutin Spasić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08040" y="939960"/>
            <a:ext cx="7956360" cy="79992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Kategorija Dabarčić - Cigle</a:t>
            </a:r>
            <a:endParaRPr/>
          </a:p>
        </p:txBody>
      </p:sp>
      <p:pic>
        <p:nvPicPr>
          <p:cNvPr id="242" name="Slika 241"/>
          <p:cNvPicPr/>
          <p:nvPr/>
        </p:nvPicPr>
        <p:blipFill>
          <a:blip r:embed="rId2"/>
          <a:stretch>
            <a:fillRect/>
          </a:stretch>
        </p:blipFill>
        <p:spPr>
          <a:xfrm>
            <a:off x="608040" y="1645920"/>
            <a:ext cx="8170200" cy="4543200"/>
          </a:xfrm>
          <a:prstGeom prst="rect">
            <a:avLst/>
          </a:prstGeom>
        </p:spPr>
      </p:pic>
      <p:sp>
        <p:nvSpPr>
          <p:cNvPr id="243" name="CustomShape 2"/>
          <p:cNvSpPr/>
          <p:nvPr/>
        </p:nvSpPr>
        <p:spPr>
          <a:xfrm>
            <a:off x="8564400" y="6319800"/>
            <a:ext cx="504360" cy="4014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00000"/>
              </a:lnSpc>
            </a:pPr>
            <a:fld id="{02DC4AE7-1612-4E5B-BC2E-2B7371FAF800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08040" y="939960"/>
            <a:ext cx="7956360" cy="79992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Kategorija Mladi dabar - Stepenice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8564400" y="6319800"/>
            <a:ext cx="504360" cy="4014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00000"/>
              </a:lnSpc>
            </a:pPr>
            <a:fld id="{522622BC-4E4D-4E7B-827C-272B3567A6EE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3</a:t>
            </a:fld>
            <a:endParaRPr/>
          </a:p>
        </p:txBody>
      </p:sp>
      <p:pic>
        <p:nvPicPr>
          <p:cNvPr id="246" name="Slika 24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8046720" cy="489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08040" y="939960"/>
            <a:ext cx="7956360" cy="79992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Kategorija Dabar – Dabar iz obezbeđenja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8564400" y="6319800"/>
            <a:ext cx="504360" cy="4014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00000"/>
              </a:lnSpc>
            </a:pPr>
            <a:fld id="{66338ACA-6D02-4D1D-A884-862480ACBBBA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4</a:t>
            </a:fld>
            <a:endParaRPr/>
          </a:p>
        </p:txBody>
      </p:sp>
      <p:pic>
        <p:nvPicPr>
          <p:cNvPr id="249" name="Slika 248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463040"/>
            <a:ext cx="539496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608040" y="939960"/>
            <a:ext cx="7956360" cy="79992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Kategorija Stari dabar - Čaše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8564400" y="6319800"/>
            <a:ext cx="504360" cy="4014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00000"/>
              </a:lnSpc>
            </a:pPr>
            <a:fld id="{667E17A2-1274-45AB-8B9F-0CE4BE088ADC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5</a:t>
            </a:fld>
            <a:endParaRPr/>
          </a:p>
        </p:txBody>
      </p:sp>
      <p:pic>
        <p:nvPicPr>
          <p:cNvPr id="252" name="Slika 251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503920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08040" y="939960"/>
            <a:ext cx="7956360" cy="79992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Link do zadataka</a:t>
            </a:r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8564400" y="6319800"/>
            <a:ext cx="504360" cy="4014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00000"/>
              </a:lnSpc>
            </a:pPr>
            <a:fld id="{0B3E4765-DC46-4F21-902D-4FFBFE15A577}" type="slidenum">
              <a:rPr lang="en-US" sz="1000">
                <a:solidFill>
                  <a:srgbClr val="FFFFFF"/>
                </a:solidFill>
                <a:latin typeface="Verdana"/>
                <a:ea typeface="MS PGothic"/>
              </a:rPr>
              <a:t>6</a:t>
            </a:fld>
            <a:endParaRPr/>
          </a:p>
        </p:txBody>
      </p:sp>
      <p:sp>
        <p:nvSpPr>
          <p:cNvPr id="255" name="TextShape 3"/>
          <p:cNvSpPr txBox="1"/>
          <p:nvPr/>
        </p:nvSpPr>
        <p:spPr>
          <a:xfrm>
            <a:off x="1005840" y="2213640"/>
            <a:ext cx="7238568" cy="1935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sl-SI" dirty="0" smtClean="0">
                <a:hlinkClick r:id="rId2"/>
              </a:rPr>
              <a:t>https://lusy.fri.uni-lj.si/redmine/projects/dabar-srbija/documents</a:t>
            </a:r>
            <a:endParaRPr lang="sl-SI" dirty="0" smtClean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114800" y="2897640"/>
            <a:ext cx="4987800" cy="3137400"/>
          </a:xfrm>
          <a:prstGeom prst="rect">
            <a:avLst/>
          </a:prstGeom>
        </p:spPr>
        <p:txBody>
          <a:bodyPr/>
          <a:lstStyle/>
          <a:p>
            <a:r>
              <a:rPr lang="en-US" sz="4400">
                <a:solidFill>
                  <a:srgbClr val="FFFFFF"/>
                </a:solidFill>
              </a:rPr>
              <a:t> Hvala na pažnji!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Diaprojekcija na zaslonu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Office Theme</vt:lpstr>
      <vt:lpstr>Office Theme</vt:lpstr>
      <vt:lpstr>Office Theme</vt:lpstr>
      <vt:lpstr>Office Theme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cp:lastModifiedBy>Kristan, Nataša</cp:lastModifiedBy>
  <cp:revision>1</cp:revision>
  <dcterms:modified xsi:type="dcterms:W3CDTF">2013-08-24T08:19:52Z</dcterms:modified>
</cp:coreProperties>
</file>