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57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94491" autoAdjust="0"/>
  </p:normalViewPr>
  <p:slideViewPr>
    <p:cSldViewPr>
      <p:cViewPr varScale="1">
        <p:scale>
          <a:sx n="47" d="100"/>
          <a:sy n="47" d="100"/>
        </p:scale>
        <p:origin x="858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9C578-F81E-4C21-AF21-CE170B369CDD}" type="datetimeFigureOut">
              <a:rPr lang="sl-SI" smtClean="0"/>
              <a:pPr/>
              <a:t>29.3.2014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3B1F9-6F4E-48C2-82EE-60FEED76CABD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081626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26475-9DD2-4305-8BC4-3F7148A512AD}" type="datetimeFigureOut">
              <a:rPr lang="sl-SI" smtClean="0"/>
              <a:pPr/>
              <a:t>29.3.2014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47B9F-44A7-46A9-8414-492FF143A92D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12703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47B9F-44A7-46A9-8414-492FF143A92D}" type="slidenum">
              <a:rPr lang="sl-SI" smtClean="0"/>
              <a:pPr/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48045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51AF-4A4A-4FF0-A95D-D47774DB3365}" type="datetimeFigureOut">
              <a:rPr lang="sl-SI" smtClean="0"/>
              <a:pPr/>
              <a:t>29.3.2014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B3D8-CAD3-442C-99C5-BEC9A9D4298B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51AF-4A4A-4FF0-A95D-D47774DB3365}" type="datetimeFigureOut">
              <a:rPr lang="sl-SI" smtClean="0"/>
              <a:pPr/>
              <a:t>29.3.2014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B3D8-CAD3-442C-99C5-BEC9A9D4298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51AF-4A4A-4FF0-A95D-D47774DB3365}" type="datetimeFigureOut">
              <a:rPr lang="sl-SI" smtClean="0"/>
              <a:pPr/>
              <a:t>29.3.2014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B3D8-CAD3-442C-99C5-BEC9A9D4298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51AF-4A4A-4FF0-A95D-D47774DB3365}" type="datetimeFigureOut">
              <a:rPr lang="sl-SI" smtClean="0"/>
              <a:pPr/>
              <a:t>29.3.2014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B3D8-CAD3-442C-99C5-BEC9A9D4298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51AF-4A4A-4FF0-A95D-D47774DB3365}" type="datetimeFigureOut">
              <a:rPr lang="sl-SI" smtClean="0"/>
              <a:pPr/>
              <a:t>29.3.2014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B3D8-CAD3-442C-99C5-BEC9A9D4298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51AF-4A4A-4FF0-A95D-D47774DB3365}" type="datetimeFigureOut">
              <a:rPr lang="sl-SI" smtClean="0"/>
              <a:pPr/>
              <a:t>29.3.2014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B3D8-CAD3-442C-99C5-BEC9A9D4298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51AF-4A4A-4FF0-A95D-D47774DB3365}" type="datetimeFigureOut">
              <a:rPr lang="sl-SI" smtClean="0"/>
              <a:pPr/>
              <a:t>29.3.2014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B3D8-CAD3-442C-99C5-BEC9A9D4298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51AF-4A4A-4FF0-A95D-D47774DB3365}" type="datetimeFigureOut">
              <a:rPr lang="sl-SI" smtClean="0"/>
              <a:pPr/>
              <a:t>29.3.2014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B3D8-CAD3-442C-99C5-BEC9A9D4298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51AF-4A4A-4FF0-A95D-D47774DB3365}" type="datetimeFigureOut">
              <a:rPr lang="sl-SI" smtClean="0"/>
              <a:pPr/>
              <a:t>29.3.2014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B3D8-CAD3-442C-99C5-BEC9A9D4298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F51AF-4A4A-4FF0-A95D-D47774DB3365}" type="datetimeFigureOut">
              <a:rPr lang="sl-SI" smtClean="0"/>
              <a:pPr/>
              <a:t>29.3.2014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3B3D8-CAD3-442C-99C5-BEC9A9D4298B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B1F51AF-4A4A-4FF0-A95D-D47774DB3365}" type="datetimeFigureOut">
              <a:rPr lang="sl-SI" smtClean="0"/>
              <a:pPr/>
              <a:t>29.3.2014</a:t>
            </a:fld>
            <a:endParaRPr lang="sl-SI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223B3D8-CAD3-442C-99C5-BEC9A9D4298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B1F51AF-4A4A-4FF0-A95D-D47774DB3365}" type="datetimeFigureOut">
              <a:rPr lang="sl-SI" smtClean="0"/>
              <a:pPr/>
              <a:t>29.3.2014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223B3D8-CAD3-442C-99C5-BEC9A9D4298B}" type="slidenum">
              <a:rPr lang="sl-SI" smtClean="0"/>
              <a:pPr/>
              <a:t>‹#›</a:t>
            </a:fld>
            <a:endParaRPr lang="sl-S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340768"/>
            <a:ext cx="8077200" cy="3472408"/>
          </a:xfrm>
        </p:spPr>
        <p:txBody>
          <a:bodyPr>
            <a:normAutofit/>
          </a:bodyPr>
          <a:lstStyle/>
          <a:p>
            <a:pPr fontAlgn="base"/>
            <a:r>
              <a:rPr lang="sl-SI" b="0" dirty="0" smtClean="0"/>
              <a:t>OpeningupSLOVENIA</a:t>
            </a:r>
            <a:br>
              <a:rPr lang="sl-SI" b="0" dirty="0" smtClean="0"/>
            </a:br>
            <a:r>
              <a:rPr lang="sl-SI" b="0" dirty="0"/>
              <a:t>	</a:t>
            </a:r>
            <a:r>
              <a:rPr lang="sl-SI" b="0" dirty="0" smtClean="0"/>
              <a:t>RTK Tekmovanje</a:t>
            </a:r>
            <a:endParaRPr lang="en-GB" b="0" dirty="0"/>
          </a:p>
        </p:txBody>
      </p:sp>
      <p:sp>
        <p:nvSpPr>
          <p:cNvPr id="9" name="Rectangle 8"/>
          <p:cNvSpPr/>
          <p:nvPr/>
        </p:nvSpPr>
        <p:spPr>
          <a:xfrm>
            <a:off x="107504" y="5229200"/>
            <a:ext cx="88569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Ljubljana </a:t>
            </a:r>
            <a:r>
              <a:rPr lang="sl-SI" b="1" dirty="0" smtClean="0"/>
              <a:t>29 Marec 2014</a:t>
            </a:r>
          </a:p>
          <a:p>
            <a:r>
              <a:rPr lang="sl-SI" sz="1600" b="1" dirty="0" smtClean="0"/>
              <a:t>Davor Orlič</a:t>
            </a:r>
          </a:p>
          <a:p>
            <a:endParaRPr lang="sl-SI" b="1" dirty="0" smtClean="0"/>
          </a:p>
          <a:p>
            <a:r>
              <a:rPr lang="sl-SI" b="1" dirty="0" smtClean="0"/>
              <a:t>davor.orlic@ijs.si</a:t>
            </a:r>
          </a:p>
          <a:p>
            <a:r>
              <a:rPr lang="sl-SI" b="1" dirty="0" smtClean="0"/>
              <a:t>Knowledge 4All Foundation Ltd</a:t>
            </a:r>
            <a:endParaRPr lang="en-GB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506"/>
            <a:ext cx="9179340" cy="6884506"/>
          </a:xfrm>
        </p:spPr>
      </p:pic>
    </p:spTree>
    <p:extLst>
      <p:ext uri="{BB962C8B-B14F-4D97-AF65-F5344CB8AC3E}">
        <p14:creationId xmlns:p14="http://schemas.microsoft.com/office/powerpoint/2010/main" val="202945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Openingup</a:t>
            </a:r>
            <a:r>
              <a:rPr lang="sl-SI" i="1" dirty="0" smtClean="0"/>
              <a:t>SLOVENIA</a:t>
            </a:r>
            <a:endParaRPr lang="sl-SI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68552"/>
          </a:xfrm>
        </p:spPr>
        <p:txBody>
          <a:bodyPr>
            <a:normAutofit/>
          </a:bodyPr>
          <a:lstStyle/>
          <a:p>
            <a:r>
              <a:rPr lang="sl-SI" sz="2000" b="1" dirty="0" smtClean="0"/>
              <a:t>Stanje: </a:t>
            </a:r>
            <a:r>
              <a:rPr lang="sl-SI" sz="2000" dirty="0"/>
              <a:t>na državnem in lokalnih nivojih ter na drugi strani pri vseh deležnikih izobraževanja </a:t>
            </a:r>
            <a:r>
              <a:rPr lang="sl-SI" sz="2000" dirty="0" smtClean="0"/>
              <a:t>spoznan </a:t>
            </a:r>
            <a:r>
              <a:rPr lang="sl-SI" sz="2000" dirty="0"/>
              <a:t>velik interes za naslednji kakovostni preskok na področju uporabe IKT v izobraževanju</a:t>
            </a:r>
            <a:r>
              <a:rPr lang="sl-SI" sz="2000" dirty="0" smtClean="0"/>
              <a:t>. </a:t>
            </a:r>
            <a:r>
              <a:rPr lang="sl-SI" sz="2000" dirty="0" err="1" smtClean="0"/>
              <a:t>Videolectures</a:t>
            </a:r>
            <a:r>
              <a:rPr lang="sl-SI" sz="2000" dirty="0" smtClean="0"/>
              <a:t> dobi nagrado UN in EK izda </a:t>
            </a:r>
            <a:r>
              <a:rPr lang="sl-SI" sz="2000" dirty="0"/>
              <a:t>sporočilo „Odpiranje </a:t>
            </a:r>
            <a:r>
              <a:rPr lang="sl-SI" sz="2000" dirty="0" smtClean="0"/>
              <a:t>izobraževanja“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2996952"/>
            <a:ext cx="410445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smtClean="0"/>
              <a:t>Kaj je </a:t>
            </a:r>
            <a:r>
              <a:rPr lang="sl-SI" b="1" dirty="0" err="1" smtClean="0"/>
              <a:t>OuS</a:t>
            </a:r>
            <a:r>
              <a:rPr lang="sl-SI" b="1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n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/>
              <a:t>projekt</a:t>
            </a:r>
            <a:r>
              <a:rPr lang="en-GB" dirty="0"/>
              <a:t>, </a:t>
            </a:r>
            <a:r>
              <a:rPr lang="en-GB" dirty="0" err="1"/>
              <a:t>ampak</a:t>
            </a:r>
            <a:r>
              <a:rPr lang="en-GB" dirty="0"/>
              <a:t> </a:t>
            </a:r>
            <a:r>
              <a:rPr lang="en-GB" dirty="0" err="1" smtClean="0"/>
              <a:t>iniciativa</a:t>
            </a:r>
            <a:endParaRPr lang="sl-SI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12 partnerjev (vsi deležniki v </a:t>
            </a:r>
            <a:r>
              <a:rPr lang="sl-SI" dirty="0" err="1" smtClean="0"/>
              <a:t>izobr</a:t>
            </a:r>
            <a:r>
              <a:rPr lang="sl-SI" dirty="0" smtClean="0"/>
              <a:t>.)</a:t>
            </a:r>
            <a:endParaRPr lang="sl-S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podpora </a:t>
            </a:r>
            <a:r>
              <a:rPr lang="en-GB" dirty="0" smtClean="0"/>
              <a:t>40 </a:t>
            </a:r>
            <a:r>
              <a:rPr lang="sl-SI" dirty="0" smtClean="0"/>
              <a:t>institucij iz </a:t>
            </a:r>
            <a:r>
              <a:rPr lang="en-GB" dirty="0" smtClean="0"/>
              <a:t>18 </a:t>
            </a:r>
            <a:r>
              <a:rPr lang="sl-SI" dirty="0" smtClean="0"/>
              <a:t>držav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podpora MIZŠ (partner)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p</a:t>
            </a:r>
            <a:r>
              <a:rPr lang="sl-SI" dirty="0" smtClean="0"/>
              <a:t>odpora Evropske Komisije (DG EAC)</a:t>
            </a:r>
          </a:p>
          <a:p>
            <a:pPr marL="285750" indent="-285750">
              <a:buFontTx/>
              <a:buChar char="-"/>
            </a:pPr>
            <a:endParaRPr lang="sl-SI" dirty="0"/>
          </a:p>
          <a:p>
            <a:r>
              <a:rPr lang="sl-SI" b="1" dirty="0" smtClean="0"/>
              <a:t>Ideja je: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bazen na področju odprtega </a:t>
            </a:r>
            <a:r>
              <a:rPr lang="sl-SI" dirty="0" err="1" smtClean="0"/>
              <a:t>izobr</a:t>
            </a:r>
            <a:r>
              <a:rPr lang="sl-SI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izgraditi </a:t>
            </a:r>
            <a:r>
              <a:rPr lang="sl-SI" dirty="0"/>
              <a:t>„</a:t>
            </a:r>
            <a:r>
              <a:rPr lang="sl-SI" dirty="0" err="1"/>
              <a:t>brand</a:t>
            </a:r>
            <a:r>
              <a:rPr lang="sl-SI" dirty="0"/>
              <a:t> name</a:t>
            </a:r>
            <a:r>
              <a:rPr lang="sl-SI" dirty="0" smtClean="0"/>
              <a:t>“ za Slov.</a:t>
            </a:r>
            <a:endParaRPr lang="sl-S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prijave na H2020, </a:t>
            </a:r>
            <a:r>
              <a:rPr lang="sl-SI" dirty="0" err="1"/>
              <a:t>Erasmus</a:t>
            </a:r>
            <a:r>
              <a:rPr lang="sl-SI" dirty="0" smtClean="0"/>
              <a:t>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uporabiti orodja IJS v </a:t>
            </a:r>
            <a:r>
              <a:rPr lang="sl-SI" dirty="0" err="1" smtClean="0"/>
              <a:t>izobr</a:t>
            </a:r>
            <a:r>
              <a:rPr lang="sl-SI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nihče ni naredil česar podobnega</a:t>
            </a:r>
            <a:endParaRPr lang="sl-SI" dirty="0"/>
          </a:p>
          <a:p>
            <a:pPr marL="285750" indent="-285750">
              <a:buFontTx/>
              <a:buChar char="-"/>
            </a:pPr>
            <a:endParaRPr lang="sl-SI" dirty="0" smtClean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561094" y="2996952"/>
            <a:ext cx="380987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smtClean="0"/>
              <a:t>Kaj se dogaja?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6 tekočih projektov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4 projekti v pripravi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u</a:t>
            </a:r>
            <a:r>
              <a:rPr lang="sl-SI" dirty="0" smtClean="0"/>
              <a:t>sklajujemo strategijo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i</a:t>
            </a:r>
            <a:r>
              <a:rPr lang="sl-SI" dirty="0" smtClean="0"/>
              <a:t>skanje neodvisnih sredstev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iskanje mednarodnih razpisov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u</a:t>
            </a:r>
            <a:r>
              <a:rPr lang="sl-SI" dirty="0" smtClean="0"/>
              <a:t>radna predstavitev Apr 23</a:t>
            </a:r>
          </a:p>
          <a:p>
            <a:endParaRPr lang="sl-SI" b="1" dirty="0" smtClean="0"/>
          </a:p>
          <a:p>
            <a:r>
              <a:rPr lang="sl-SI" b="1" dirty="0" smtClean="0"/>
              <a:t>Kaj </a:t>
            </a:r>
            <a:r>
              <a:rPr lang="sl-SI" b="1" dirty="0"/>
              <a:t>vam ponujamo</a:t>
            </a:r>
            <a:r>
              <a:rPr lang="sl-SI" b="1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z</a:t>
            </a:r>
            <a:r>
              <a:rPr lang="sl-SI" dirty="0" smtClean="0"/>
              <a:t>nižana kotizacija za OCWC 2014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zanimive delavnice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 partnerstvo v </a:t>
            </a:r>
            <a:r>
              <a:rPr lang="sl-SI" dirty="0" err="1" smtClean="0"/>
              <a:t>OuS</a:t>
            </a:r>
            <a:endParaRPr lang="sl-SI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b="1" dirty="0" smtClean="0">
                <a:solidFill>
                  <a:srgbClr val="FF0000"/>
                </a:solidFill>
              </a:rPr>
              <a:t>sodelovanje pri </a:t>
            </a:r>
            <a:r>
              <a:rPr lang="sl-SI" b="1" dirty="0" err="1" smtClean="0">
                <a:solidFill>
                  <a:srgbClr val="FF0000"/>
                </a:solidFill>
              </a:rPr>
              <a:t>MyMachine</a:t>
            </a:r>
            <a:endParaRPr lang="sl-SI" b="1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endParaRPr lang="sl-SI" dirty="0"/>
          </a:p>
          <a:p>
            <a:pPr marL="285750" indent="-285750">
              <a:buFontTx/>
              <a:buChar char="-"/>
            </a:pPr>
            <a:endParaRPr lang="sl-SI" dirty="0" smtClean="0"/>
          </a:p>
          <a:p>
            <a:pPr marL="285750" indent="-285750">
              <a:buFontTx/>
              <a:buChar char="-"/>
            </a:pPr>
            <a:endParaRPr lang="sl-SI" dirty="0"/>
          </a:p>
          <a:p>
            <a:pPr marL="285750" indent="-285750">
              <a:buFontTx/>
              <a:buChar char="-"/>
            </a:pPr>
            <a:endParaRPr lang="sl-SI" dirty="0" smtClean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Partnerji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l-SI" dirty="0" smtClean="0"/>
              <a:t>Knowledge 4 All fundacija</a:t>
            </a:r>
          </a:p>
          <a:p>
            <a:r>
              <a:rPr lang="sl-SI" dirty="0" smtClean="0"/>
              <a:t>Institut </a:t>
            </a:r>
            <a:r>
              <a:rPr lang="sl-SI" dirty="0" err="1" smtClean="0"/>
              <a:t>Jozef</a:t>
            </a:r>
            <a:r>
              <a:rPr lang="sl-SI" dirty="0" smtClean="0"/>
              <a:t> Stefan</a:t>
            </a:r>
          </a:p>
          <a:p>
            <a:r>
              <a:rPr lang="sl-SI" dirty="0" smtClean="0"/>
              <a:t>Univerza v Mariboru</a:t>
            </a:r>
          </a:p>
          <a:p>
            <a:r>
              <a:rPr lang="sl-SI" dirty="0" smtClean="0"/>
              <a:t>Univerza na Primorskem</a:t>
            </a:r>
          </a:p>
          <a:p>
            <a:r>
              <a:rPr lang="sl-SI" dirty="0" smtClean="0"/>
              <a:t>Univerza v Ljubljani</a:t>
            </a:r>
          </a:p>
          <a:p>
            <a:r>
              <a:rPr lang="sl-SI" dirty="0" smtClean="0"/>
              <a:t>Univerza v Novi Gorici</a:t>
            </a:r>
          </a:p>
          <a:p>
            <a:r>
              <a:rPr lang="sl-SI" dirty="0" smtClean="0"/>
              <a:t>Osnovna šola Savsko naselje</a:t>
            </a:r>
          </a:p>
          <a:p>
            <a:r>
              <a:rPr lang="sl-SI" dirty="0" smtClean="0"/>
              <a:t>Vrtec Trnovo</a:t>
            </a:r>
          </a:p>
          <a:p>
            <a:r>
              <a:rPr lang="sl-SI" dirty="0" smtClean="0"/>
              <a:t>Gospodarska zbornica</a:t>
            </a:r>
          </a:p>
          <a:p>
            <a:r>
              <a:rPr lang="sl-SI" dirty="0" smtClean="0"/>
              <a:t>Pošta Slovenije</a:t>
            </a:r>
          </a:p>
          <a:p>
            <a:r>
              <a:rPr lang="sl-SI" dirty="0" smtClean="0">
                <a:solidFill>
                  <a:srgbClr val="FF0000"/>
                </a:solidFill>
              </a:rPr>
              <a:t>Ni partnerja iz srednjih šol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52120" y="1916832"/>
            <a:ext cx="3312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smtClean="0"/>
              <a:t>Še enkrat, kaj prinaša </a:t>
            </a:r>
            <a:r>
              <a:rPr lang="sl-SI" b="1" dirty="0" err="1" smtClean="0"/>
              <a:t>OuS</a:t>
            </a:r>
            <a:r>
              <a:rPr lang="sl-SI" b="1" dirty="0" smtClean="0"/>
              <a:t>?</a:t>
            </a:r>
            <a:endParaRPr lang="sl-SI" b="1" dirty="0" smtClean="0"/>
          </a:p>
          <a:p>
            <a:r>
              <a:rPr lang="en-GB" dirty="0" err="1" smtClean="0"/>
              <a:t>Odpiranje</a:t>
            </a:r>
            <a:r>
              <a:rPr lang="en-GB" dirty="0" smtClean="0"/>
              <a:t> </a:t>
            </a:r>
            <a:r>
              <a:rPr lang="sl-SI" dirty="0" smtClean="0"/>
              <a:t>Slovenije</a:t>
            </a:r>
            <a:r>
              <a:rPr lang="en-GB" dirty="0" smtClean="0"/>
              <a:t>:</a:t>
            </a:r>
            <a:endParaRPr lang="en-GB" dirty="0"/>
          </a:p>
          <a:p>
            <a:r>
              <a:rPr lang="en-GB" dirty="0" err="1"/>
              <a:t>inovativno</a:t>
            </a:r>
            <a:r>
              <a:rPr lang="en-GB" dirty="0"/>
              <a:t> </a:t>
            </a:r>
            <a:r>
              <a:rPr lang="en-GB" dirty="0" err="1"/>
              <a:t>poučevanje</a:t>
            </a:r>
            <a:r>
              <a:rPr lang="en-GB" dirty="0"/>
              <a:t> in </a:t>
            </a:r>
            <a:r>
              <a:rPr lang="en-GB" dirty="0" err="1"/>
              <a:t>učenje</a:t>
            </a:r>
            <a:r>
              <a:rPr lang="en-GB" dirty="0"/>
              <a:t> </a:t>
            </a:r>
            <a:r>
              <a:rPr lang="en-GB" dirty="0" err="1"/>
              <a:t>za</a:t>
            </a:r>
            <a:r>
              <a:rPr lang="en-GB" dirty="0"/>
              <a:t> </a:t>
            </a:r>
            <a:r>
              <a:rPr lang="en-GB" dirty="0" err="1"/>
              <a:t>vse</a:t>
            </a:r>
            <a:r>
              <a:rPr lang="en-GB" dirty="0"/>
              <a:t> z </a:t>
            </a:r>
            <a:r>
              <a:rPr lang="en-GB" dirty="0" err="1"/>
              <a:t>novimi</a:t>
            </a:r>
            <a:r>
              <a:rPr lang="en-GB" dirty="0"/>
              <a:t> </a:t>
            </a:r>
            <a:r>
              <a:rPr lang="en-GB" dirty="0" err="1"/>
              <a:t>tehnologijami</a:t>
            </a:r>
            <a:r>
              <a:rPr lang="en-GB" dirty="0"/>
              <a:t> in </a:t>
            </a:r>
            <a:r>
              <a:rPr lang="en-GB" dirty="0" err="1"/>
              <a:t>prosto</a:t>
            </a:r>
            <a:r>
              <a:rPr lang="en-GB" dirty="0"/>
              <a:t> </a:t>
            </a:r>
            <a:r>
              <a:rPr lang="en-GB" dirty="0" err="1"/>
              <a:t>dostopnimi</a:t>
            </a:r>
            <a:endParaRPr lang="en-GB" dirty="0"/>
          </a:p>
          <a:p>
            <a:r>
              <a:rPr lang="en-GB" dirty="0" err="1"/>
              <a:t>učnimi</a:t>
            </a:r>
            <a:r>
              <a:rPr lang="en-GB" dirty="0"/>
              <a:t> </a:t>
            </a:r>
            <a:r>
              <a:rPr lang="en-GB" dirty="0" err="1"/>
              <a:t>viri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796136" y="4149080"/>
            <a:ext cx="28906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Inovativne</a:t>
            </a:r>
            <a:r>
              <a:rPr lang="en-GB" dirty="0"/>
              <a:t> </a:t>
            </a:r>
            <a:r>
              <a:rPr lang="en-GB" dirty="0" err="1"/>
              <a:t>organizacije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Inovativni</a:t>
            </a:r>
            <a:r>
              <a:rPr lang="en-GB" dirty="0"/>
              <a:t> </a:t>
            </a:r>
            <a:r>
              <a:rPr lang="en-GB" dirty="0" err="1"/>
              <a:t>učitelji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Inovacije</a:t>
            </a:r>
            <a:r>
              <a:rPr lang="en-GB" dirty="0"/>
              <a:t> </a:t>
            </a:r>
            <a:r>
              <a:rPr lang="en-GB" dirty="0" err="1"/>
              <a:t>za</a:t>
            </a:r>
            <a:r>
              <a:rPr lang="en-GB" dirty="0"/>
              <a:t> </a:t>
            </a:r>
            <a:r>
              <a:rPr lang="en-GB" dirty="0" err="1"/>
              <a:t>učence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Odprta</a:t>
            </a:r>
            <a:r>
              <a:rPr lang="en-GB" dirty="0"/>
              <a:t> </a:t>
            </a:r>
            <a:r>
              <a:rPr lang="en-GB" dirty="0" err="1"/>
              <a:t>učna</a:t>
            </a:r>
            <a:r>
              <a:rPr lang="en-GB" dirty="0"/>
              <a:t> </a:t>
            </a:r>
            <a:r>
              <a:rPr lang="en-GB" dirty="0" err="1"/>
              <a:t>okolja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Prosto</a:t>
            </a:r>
            <a:r>
              <a:rPr lang="en-GB" dirty="0"/>
              <a:t> </a:t>
            </a:r>
            <a:r>
              <a:rPr lang="en-GB" dirty="0" err="1"/>
              <a:t>dostopni</a:t>
            </a:r>
            <a:r>
              <a:rPr lang="en-GB" dirty="0"/>
              <a:t> </a:t>
            </a:r>
            <a:r>
              <a:rPr lang="en-GB" dirty="0" err="1"/>
              <a:t>učni</a:t>
            </a:r>
            <a:r>
              <a:rPr lang="en-GB" dirty="0"/>
              <a:t> </a:t>
            </a:r>
            <a:r>
              <a:rPr lang="en-GB" dirty="0" err="1"/>
              <a:t>viri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32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Podpora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Austria: </a:t>
            </a:r>
            <a:r>
              <a:rPr lang="en-US" dirty="0"/>
              <a:t>Faculty of Computer Science, Graz University of Technology</a:t>
            </a:r>
          </a:p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Belgium: </a:t>
            </a:r>
            <a:r>
              <a:rPr lang="en-US" dirty="0"/>
              <a:t>Department of Educational Sciences, </a:t>
            </a:r>
            <a:r>
              <a:rPr lang="en-US" dirty="0" err="1"/>
              <a:t>Vrije</a:t>
            </a:r>
            <a:r>
              <a:rPr lang="en-US" dirty="0"/>
              <a:t> </a:t>
            </a:r>
            <a:r>
              <a:rPr lang="en-US" dirty="0" err="1"/>
              <a:t>Universiteit</a:t>
            </a:r>
            <a:r>
              <a:rPr lang="en-US" dirty="0"/>
              <a:t> </a:t>
            </a:r>
            <a:r>
              <a:rPr lang="en-US" dirty="0" err="1"/>
              <a:t>Brussel</a:t>
            </a:r>
            <a:endParaRPr lang="en-US" dirty="0"/>
          </a:p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Croatia: </a:t>
            </a:r>
            <a:r>
              <a:rPr lang="en-US" dirty="0" err="1"/>
              <a:t>Univeristy</a:t>
            </a:r>
            <a:r>
              <a:rPr lang="en-US" dirty="0"/>
              <a:t> of Zadar, Josip </a:t>
            </a:r>
            <a:r>
              <a:rPr lang="en-US" dirty="0" err="1"/>
              <a:t>Juraj</a:t>
            </a:r>
            <a:r>
              <a:rPr lang="en-US" dirty="0"/>
              <a:t> </a:t>
            </a:r>
            <a:r>
              <a:rPr lang="en-US" dirty="0" err="1"/>
              <a:t>Strossmayer</a:t>
            </a:r>
            <a:r>
              <a:rPr lang="en-US" dirty="0"/>
              <a:t> University of Osijek</a:t>
            </a:r>
          </a:p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Estonia: </a:t>
            </a:r>
            <a:r>
              <a:rPr lang="en-US" dirty="0"/>
              <a:t>Institute of Informatics, Tallinn University</a:t>
            </a:r>
          </a:p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France: </a:t>
            </a:r>
            <a:r>
              <a:rPr lang="en-US" dirty="0"/>
              <a:t>University of Nantes, INRIA - the French Institute for Research in Computer Science and Control</a:t>
            </a:r>
          </a:p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Greece: </a:t>
            </a:r>
            <a:r>
              <a:rPr lang="en-US" dirty="0" err="1"/>
              <a:t>SingularLogic</a:t>
            </a:r>
            <a:r>
              <a:rPr lang="en-US" dirty="0"/>
              <a:t> SA</a:t>
            </a:r>
          </a:p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Italy: </a:t>
            </a:r>
            <a:r>
              <a:rPr lang="en-US" dirty="0"/>
              <a:t>International Centre for Genetic Engineering and Biotechnology (ICGEB), Trieste, </a:t>
            </a:r>
            <a:r>
              <a:rPr lang="en-US" dirty="0" err="1"/>
              <a:t>Interdipartimental</a:t>
            </a:r>
            <a:r>
              <a:rPr lang="en-US" dirty="0"/>
              <a:t> Center of  Research in Urban Planning "Alberto </a:t>
            </a:r>
            <a:r>
              <a:rPr lang="en-US" dirty="0" err="1"/>
              <a:t>Calza</a:t>
            </a:r>
            <a:r>
              <a:rPr lang="en-US" dirty="0"/>
              <a:t> </a:t>
            </a:r>
            <a:r>
              <a:rPr lang="en-US" dirty="0" err="1"/>
              <a:t>Bini</a:t>
            </a:r>
            <a:r>
              <a:rPr lang="en-US" dirty="0"/>
              <a:t>" , </a:t>
            </a:r>
            <a:r>
              <a:rPr lang="en-US" dirty="0" err="1"/>
              <a:t>Università</a:t>
            </a:r>
            <a:r>
              <a:rPr lang="en-US" dirty="0"/>
              <a:t> </a:t>
            </a:r>
            <a:r>
              <a:rPr lang="en-US" dirty="0" err="1"/>
              <a:t>degli</a:t>
            </a:r>
            <a:r>
              <a:rPr lang="en-US" dirty="0"/>
              <a:t> </a:t>
            </a:r>
            <a:r>
              <a:rPr lang="en-US" dirty="0" err="1"/>
              <a:t>Studi</a:t>
            </a:r>
            <a:r>
              <a:rPr lang="en-US" dirty="0"/>
              <a:t> di Napoli Federico II, IAES International Academy of Environmental Sciences, Venice, Department of </a:t>
            </a:r>
            <a:r>
              <a:rPr lang="en-US" dirty="0" err="1"/>
              <a:t>Mathmatics</a:t>
            </a:r>
            <a:r>
              <a:rPr lang="en-US" dirty="0"/>
              <a:t> and </a:t>
            </a:r>
            <a:r>
              <a:rPr lang="en-US" dirty="0" err="1"/>
              <a:t>COmputer</a:t>
            </a:r>
            <a:r>
              <a:rPr lang="en-US" dirty="0"/>
              <a:t> Science, University Udine, University of Trieste</a:t>
            </a:r>
          </a:p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Germany: </a:t>
            </a:r>
            <a:r>
              <a:rPr lang="en-US" dirty="0"/>
              <a:t>Karlsruhe Institute of Technology</a:t>
            </a:r>
          </a:p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Lithuania: </a:t>
            </a:r>
            <a:r>
              <a:rPr lang="en-US" dirty="0"/>
              <a:t>Vilnius Business College</a:t>
            </a:r>
          </a:p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Netherlands: </a:t>
            </a:r>
            <a:r>
              <a:rPr lang="en-US" dirty="0"/>
              <a:t>UNESCO OER Chair, Open University Netherlands, EADTU, European Association of Distance Teaching Universities</a:t>
            </a:r>
          </a:p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Poland: </a:t>
            </a:r>
            <a:r>
              <a:rPr lang="en-US" dirty="0"/>
              <a:t>Lublin University of Technology, University of Natural Sciences and Humanities in </a:t>
            </a:r>
            <a:r>
              <a:rPr lang="en-US" dirty="0" err="1"/>
              <a:t>Siedlce</a:t>
            </a:r>
            <a:endParaRPr lang="en-US" dirty="0"/>
          </a:p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Portugal: </a:t>
            </a:r>
            <a:r>
              <a:rPr lang="en-US" dirty="0"/>
              <a:t>Faculty of Science and Technology of </a:t>
            </a:r>
            <a:r>
              <a:rPr lang="en-US" dirty="0" err="1"/>
              <a:t>Universidade</a:t>
            </a:r>
            <a:r>
              <a:rPr lang="en-US" dirty="0"/>
              <a:t> Nova de </a:t>
            </a:r>
            <a:r>
              <a:rPr lang="en-US" dirty="0" err="1"/>
              <a:t>Lisboa</a:t>
            </a:r>
            <a:r>
              <a:rPr lang="en-US" dirty="0"/>
              <a:t>, UNINOVA (Institute for the Development of New </a:t>
            </a:r>
            <a:r>
              <a:rPr lang="en-US" dirty="0" err="1"/>
              <a:t>Tecnologies</a:t>
            </a:r>
            <a:r>
              <a:rPr lang="en-US" dirty="0"/>
              <a:t>)</a:t>
            </a:r>
          </a:p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Slovenia: </a:t>
            </a:r>
            <a:r>
              <a:rPr lang="en-US" dirty="0"/>
              <a:t>Karst Research Institute, Postojna, Slovenia, British Council Slovenia, IAM - Institute and Academy of Multimedia, School </a:t>
            </a:r>
            <a:r>
              <a:rPr lang="en-US" dirty="0" err="1"/>
              <a:t>centre</a:t>
            </a:r>
            <a:r>
              <a:rPr lang="en-US" dirty="0"/>
              <a:t> </a:t>
            </a:r>
            <a:r>
              <a:rPr lang="en-US" dirty="0" err="1"/>
              <a:t>Kranj</a:t>
            </a:r>
            <a:r>
              <a:rPr lang="en-US" dirty="0"/>
              <a:t>, Slovenian institute for Adult Education</a:t>
            </a:r>
          </a:p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Spain: </a:t>
            </a:r>
            <a:r>
              <a:rPr lang="en-US" dirty="0"/>
              <a:t>Madrid Open University, Universidad </a:t>
            </a:r>
            <a:r>
              <a:rPr lang="en-US" dirty="0" err="1"/>
              <a:t>Complutense</a:t>
            </a:r>
            <a:r>
              <a:rPr lang="en-US" dirty="0"/>
              <a:t> de Madrid, </a:t>
            </a:r>
            <a:r>
              <a:rPr lang="en-US" dirty="0" err="1"/>
              <a:t>Universitat</a:t>
            </a:r>
            <a:r>
              <a:rPr lang="en-US" dirty="0"/>
              <a:t> </a:t>
            </a:r>
            <a:r>
              <a:rPr lang="en-US" dirty="0" err="1"/>
              <a:t>Politècnica</a:t>
            </a:r>
            <a:r>
              <a:rPr lang="en-US" dirty="0"/>
              <a:t> de </a:t>
            </a:r>
            <a:r>
              <a:rPr lang="en-US" dirty="0" err="1"/>
              <a:t>València</a:t>
            </a:r>
            <a:endParaRPr lang="en-US" dirty="0"/>
          </a:p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Turkey: </a:t>
            </a:r>
            <a:r>
              <a:rPr lang="en-US" dirty="0"/>
              <a:t>Department of Computer Education &amp; Instructional Technology  Middle East Technical University</a:t>
            </a:r>
          </a:p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United Kingdom: </a:t>
            </a:r>
            <a:r>
              <a:rPr lang="en-US" dirty="0"/>
              <a:t>The Open University UK, University College London</a:t>
            </a:r>
          </a:p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en-US" b="1" dirty="0"/>
              <a:t>United States: </a:t>
            </a:r>
            <a:r>
              <a:rPr lang="en-US" dirty="0"/>
              <a:t>OpenCourseWare Consortium, Opencast Matterhorn</a:t>
            </a:r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7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980728"/>
            <a:ext cx="8077200" cy="3832448"/>
          </a:xfrm>
        </p:spPr>
        <p:txBody>
          <a:bodyPr>
            <a:normAutofit fontScale="90000"/>
          </a:bodyPr>
          <a:lstStyle/>
          <a:p>
            <a:pPr fontAlgn="base"/>
            <a:r>
              <a:rPr lang="sl-SI" b="0" dirty="0" smtClean="0"/>
              <a:t>Hvala</a:t>
            </a:r>
            <a:br>
              <a:rPr lang="sl-SI" b="0" dirty="0" smtClean="0"/>
            </a:br>
            <a:r>
              <a:rPr lang="sl-SI" b="0" dirty="0" smtClean="0"/>
              <a:t/>
            </a:r>
            <a:br>
              <a:rPr lang="sl-SI" b="0" dirty="0" smtClean="0"/>
            </a:br>
            <a:r>
              <a:rPr lang="sl-SI" sz="2700" dirty="0"/>
              <a:t>OpeningupSlovenia http://www.k4all.org/openingupslovenia</a:t>
            </a:r>
            <a:r>
              <a:rPr lang="sl-SI" sz="2700" dirty="0" smtClean="0"/>
              <a:t>/</a:t>
            </a:r>
            <a:br>
              <a:rPr lang="sl-SI" sz="2700" dirty="0" smtClean="0"/>
            </a:br>
            <a:r>
              <a:rPr lang="sl-SI" sz="2700" dirty="0"/>
              <a:t/>
            </a:r>
            <a:br>
              <a:rPr lang="sl-SI" sz="2700" dirty="0"/>
            </a:br>
            <a:r>
              <a:rPr lang="sl-SI" sz="2700" dirty="0"/>
              <a:t>Konferenca OCWC 2014</a:t>
            </a:r>
            <a:br>
              <a:rPr lang="sl-SI" sz="2700" dirty="0"/>
            </a:br>
            <a:r>
              <a:rPr lang="sl-SI" sz="2700" dirty="0"/>
              <a:t>http://conference.ocwconsortium.org/2014/</a:t>
            </a:r>
            <a:br>
              <a:rPr lang="sl-SI" sz="2700" dirty="0"/>
            </a:br>
            <a:r>
              <a:rPr lang="sl-SI" dirty="0"/>
              <a:t/>
            </a:r>
            <a:br>
              <a:rPr lang="sl-SI" dirty="0"/>
            </a:br>
            <a:endParaRPr lang="en-GB" b="0" dirty="0"/>
          </a:p>
        </p:txBody>
      </p:sp>
      <p:sp>
        <p:nvSpPr>
          <p:cNvPr id="9" name="Rectangle 8"/>
          <p:cNvSpPr/>
          <p:nvPr/>
        </p:nvSpPr>
        <p:spPr>
          <a:xfrm>
            <a:off x="107504" y="5229200"/>
            <a:ext cx="88569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b="1" dirty="0" smtClean="0"/>
              <a:t>Ljubljana </a:t>
            </a:r>
            <a:r>
              <a:rPr lang="sl-SI" b="1" dirty="0"/>
              <a:t>29 Marec 2014</a:t>
            </a:r>
          </a:p>
          <a:p>
            <a:r>
              <a:rPr lang="sl-SI" sz="1600" b="1" dirty="0"/>
              <a:t>Davor </a:t>
            </a:r>
            <a:r>
              <a:rPr lang="sl-SI" sz="1600" b="1" dirty="0" smtClean="0"/>
              <a:t>Orlič</a:t>
            </a:r>
            <a:endParaRPr lang="sl-SI" sz="1600" b="1" dirty="0"/>
          </a:p>
          <a:p>
            <a:endParaRPr lang="sl-SI" b="1" dirty="0"/>
          </a:p>
          <a:p>
            <a:r>
              <a:rPr lang="sl-SI" b="1" dirty="0"/>
              <a:t>davor.orlic@ijs.si</a:t>
            </a:r>
          </a:p>
          <a:p>
            <a:r>
              <a:rPr lang="sl-SI" b="1" dirty="0"/>
              <a:t>Knowledge 4All Foundation </a:t>
            </a:r>
            <a:r>
              <a:rPr lang="sl-SI" b="1" dirty="0" err="1"/>
              <a:t>Ltd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563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3544</TotalTime>
  <Words>323</Words>
  <Application>Microsoft Office PowerPoint</Application>
  <PresentationFormat>On-screen Show (4:3)</PresentationFormat>
  <Paragraphs>83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OpeningupSLOVENIA  RTK Tekmovanje</vt:lpstr>
      <vt:lpstr>PowerPoint Presentation</vt:lpstr>
      <vt:lpstr>OpeningupSLOVENIA</vt:lpstr>
      <vt:lpstr>Partnerji</vt:lpstr>
      <vt:lpstr>Podpora</vt:lpstr>
      <vt:lpstr>Hvala  OpeningupSlovenia http://www.k4all.org/openingupslovenia/  Konferenca OCWC 2014 http://conference.ocwconsortium.org/2014/  </vt:lpstr>
    </vt:vector>
  </TitlesOfParts>
  <Company>IJS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Davor</dc:creator>
  <cp:lastModifiedBy>Davor Orlic</cp:lastModifiedBy>
  <cp:revision>629</cp:revision>
  <dcterms:created xsi:type="dcterms:W3CDTF">2012-05-03T07:07:44Z</dcterms:created>
  <dcterms:modified xsi:type="dcterms:W3CDTF">2014-03-29T08:53:19Z</dcterms:modified>
</cp:coreProperties>
</file>