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256" r:id="rId3"/>
    <p:sldId id="270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C54C4A-D4B6-466C-B76E-F506947580F1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25DF5B-44E2-47C2-BBC4-95C33DB7DB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241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E3ABEB-79DE-4777-AB8A-08F638661017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E3C007-9786-49AA-80A8-2CE233F1F5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61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47D446AC-B74F-4AB7-8407-B66A3415E2C9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EA92A5-BC91-4E61-A687-EC42C542037A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F70F9-42E5-44B8-9CB6-1CEE4E8FE6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33A776-72C3-48F7-B8CB-4FB332FD1250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4527-3E1C-4EDF-8861-D9EF03625E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7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D735A7-84FC-4A4D-A581-02720B0F0940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0474-8636-4B38-A34E-877D22902F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06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1 profeso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3719513"/>
            <a:ext cx="37703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</a:t>
            </a:r>
            <a: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aziv IME PRIIMEK</a:t>
            </a:r>
            <a:b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</a:b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-</a:t>
            </a:r>
          </a:p>
          <a:p>
            <a:pPr>
              <a:defRPr/>
            </a:pPr>
            <a:r>
              <a:rPr lang="hr-HR" sz="2100" b="1" cap="all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NASLOv PREZENTACIJE</a:t>
            </a:r>
            <a:endParaRPr lang="en-US" sz="2100" b="1" cap="all" dirty="0">
              <a:solidFill>
                <a:prstClr val="white"/>
              </a:solidFill>
              <a:latin typeface="Verdana" charset="0"/>
              <a:ea typeface="Verdana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246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Več profesorjev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96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sebina - S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F3CE4B5D-96AC-4059-A171-38EDBA48F86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854098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Slo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4A21267-1464-45E5-8FB7-E820374AD75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757549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- poglavj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8B034-F699-443F-B0B6-DA64FD51F96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54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97F85-0346-4A61-8173-AE165D7DF59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13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zna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147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ENG - 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50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A19239-6D5D-4885-9FBA-EF3C0C954C96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B566D-3585-4836-AA15-666B2DCF26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49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021E2A8-F742-4511-BF2F-EB9A258711C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1589886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AD6A33A9-FB9A-4CDA-B4CD-01CF8B5769C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310395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179DCC-E2F6-464B-8839-E6F6DD6B40C3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3400E-2BD4-407F-94E2-E50FB2C17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3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D7497F-0205-4981-8415-CACB4F555694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3239E-A467-4BF7-82BD-7DFC6DFB70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6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9C0BE2-2D08-43BF-B0DC-DB95E32420BC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D28AD-CE80-47F5-9F0D-877146B5D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EBF49-5DC4-4B30-8067-A814C1C02746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F54EE-2DC9-4971-B4BD-38BEDC424A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0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6A2A39-4B1F-4AA8-A3A1-C02F2CBB1BB0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773CB-7CD5-431D-8E57-E898DC4EA0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3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81561A-1013-4F4E-8711-DBABA4B8415D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F79A8-199D-4E90-A482-396184FEA7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618BEF-FCE1-4217-A84E-00415A734596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B65F6-2D57-4FB0-AA9B-6EE85638ED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8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fld id="{0CF25E86-56AC-442A-AA93-9546702F83A8}" type="datetime1">
              <a:rPr lang="en-US"/>
              <a:pPr/>
              <a:t>8/24/13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05F6E2E6-9904-4537-80C6-B534D8595B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Verdana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A60815F2-CB73-40D1-A5E5-C47CB64133C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93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925287" y="5352146"/>
            <a:ext cx="2013856" cy="7075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b="1" dirty="0" err="1">
                <a:solidFill>
                  <a:srgbClr val="FFFF00"/>
                </a:solidFill>
                <a:cs typeface="Verdana"/>
              </a:rPr>
              <a:t>Kruševac</a:t>
            </a:r>
            <a:r>
              <a:rPr lang="en-US" sz="2400" b="1" dirty="0">
                <a:solidFill>
                  <a:srgbClr val="FFFF00"/>
                </a:solidFill>
                <a:cs typeface="Verdana"/>
              </a:rPr>
              <a:t> </a:t>
            </a:r>
            <a:r>
              <a:rPr lang="en-US" sz="1400" b="1" dirty="0">
                <a:solidFill>
                  <a:srgbClr val="FFFF00"/>
                </a:solidFill>
                <a:cs typeface="Verdana"/>
              </a:rPr>
              <a:t>24. </a:t>
            </a:r>
            <a:r>
              <a:rPr lang="en-US" sz="1400" b="1" dirty="0" err="1">
                <a:solidFill>
                  <a:srgbClr val="FFFF00"/>
                </a:solidFill>
                <a:cs typeface="Verdana"/>
              </a:rPr>
              <a:t>avgust</a:t>
            </a:r>
            <a:r>
              <a:rPr lang="en-US" sz="1400" b="1" dirty="0">
                <a:solidFill>
                  <a:srgbClr val="FFFF00"/>
                </a:solidFill>
                <a:cs typeface="Verdana"/>
              </a:rPr>
              <a:t> 2013</a:t>
            </a:r>
            <a:endParaRPr lang="en-US" sz="1400" b="1" dirty="0" smtClean="0">
              <a:solidFill>
                <a:srgbClr val="FFFF00"/>
              </a:solidFill>
              <a:cs typeface="Verdana"/>
            </a:endParaRPr>
          </a:p>
        </p:txBody>
      </p:sp>
      <p:sp>
        <p:nvSpPr>
          <p:cNvPr id="5" name="Naslov 3"/>
          <p:cNvSpPr>
            <a:spLocks noGrp="1"/>
          </p:cNvSpPr>
          <p:nvPr>
            <p:ph type="ctrTitle"/>
          </p:nvPr>
        </p:nvSpPr>
        <p:spPr>
          <a:xfrm>
            <a:off x="3926764" y="3387044"/>
            <a:ext cx="5060488" cy="1727693"/>
          </a:xfrm>
        </p:spPr>
        <p:txBody>
          <a:bodyPr anchor="t"/>
          <a:lstStyle/>
          <a:p>
            <a:pPr algn="ctr">
              <a:defRPr/>
            </a:pPr>
            <a:r>
              <a:rPr lang="sl-SI" sz="4800" b="1" dirty="0" smtClean="0">
                <a:solidFill>
                  <a:schemeClr val="bg1"/>
                </a:solidFill>
              </a:rPr>
              <a:t>Radionica</a:t>
            </a:r>
            <a:br>
              <a:rPr lang="sl-SI" sz="4800" b="1" dirty="0" smtClean="0">
                <a:solidFill>
                  <a:schemeClr val="bg1"/>
                </a:solidFill>
              </a:rPr>
            </a:br>
            <a:r>
              <a:rPr lang="sl-SI" sz="4800" b="1" dirty="0" smtClean="0">
                <a:solidFill>
                  <a:schemeClr val="bg1"/>
                </a:solidFill>
              </a:rPr>
              <a:t> </a:t>
            </a:r>
            <a:r>
              <a:rPr lang="sl-SI" sz="4800" b="1" i="1" dirty="0">
                <a:solidFill>
                  <a:schemeClr val="bg1"/>
                </a:solidFill>
              </a:rPr>
              <a:t>Dabar</a:t>
            </a:r>
            <a:r>
              <a:rPr lang="sl-SI" sz="4800" dirty="0">
                <a:solidFill>
                  <a:schemeClr val="bg1"/>
                </a:solidFill>
              </a:rPr>
              <a:t/>
            </a:r>
            <a:br>
              <a:rPr lang="sl-SI" sz="4800" dirty="0">
                <a:solidFill>
                  <a:schemeClr val="bg1"/>
                </a:solidFill>
              </a:rPr>
            </a:br>
            <a:endParaRPr lang="sl-SI" sz="4800" dirty="0">
              <a:solidFill>
                <a:schemeClr val="bg1"/>
              </a:solidFill>
            </a:endParaRPr>
          </a:p>
        </p:txBody>
      </p:sp>
      <p:pic>
        <p:nvPicPr>
          <p:cNvPr id="3" name="Picture 2" descr="ACM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695" y="231524"/>
            <a:ext cx="1410557" cy="14105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07459" y="512639"/>
            <a:ext cx="3176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ACM Slovenija</a:t>
            </a:r>
            <a:endParaRPr lang="sl-SI" sz="4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608013" y="939800"/>
            <a:ext cx="7956550" cy="800100"/>
          </a:xfrm>
        </p:spPr>
        <p:txBody>
          <a:bodyPr/>
          <a:lstStyle/>
          <a:p>
            <a:r>
              <a:rPr lang="sl-SI" dirty="0"/>
              <a:t>Raspored</a:t>
            </a:r>
            <a:endParaRPr lang="sl-SI" dirty="0" smtClean="0">
              <a:latin typeface="Verdana" pitchFamily="34" charset="0"/>
            </a:endParaRP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608013" y="1897063"/>
            <a:ext cx="7956550" cy="4292600"/>
          </a:xfrm>
        </p:spPr>
        <p:txBody>
          <a:bodyPr/>
          <a:lstStyle/>
          <a:p>
            <a:r>
              <a:rPr lang="sl-SI" dirty="0"/>
              <a:t>Dabar: uvod i predstavljanje</a:t>
            </a:r>
          </a:p>
          <a:p>
            <a:r>
              <a:rPr lang="sl-SI" dirty="0"/>
              <a:t>Organizacija takmičenja</a:t>
            </a:r>
          </a:p>
          <a:p>
            <a:r>
              <a:rPr lang="sl-SI" dirty="0"/>
              <a:t>Primeri zadataka</a:t>
            </a:r>
          </a:p>
          <a:p>
            <a:endParaRPr lang="sl-SI" dirty="0"/>
          </a:p>
          <a:p>
            <a:r>
              <a:rPr lang="sl-SI" dirty="0"/>
              <a:t>Predstavljanje sistema za takmičenje</a:t>
            </a:r>
          </a:p>
          <a:p>
            <a:r>
              <a:rPr lang="sl-SI" dirty="0" smtClean="0"/>
              <a:t>Takmičenje</a:t>
            </a:r>
            <a:endParaRPr lang="sl-SI" dirty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564563" y="6319937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eaLnBrk="1" hangingPunct="1"/>
            <a:fld id="{CB7749B5-CD97-47FD-BEF1-8D651BA42324}" type="slidenum">
              <a:rPr lang="en-US" sz="10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2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562240"/>
      </p:ext>
    </p:extLst>
  </p:cSld>
  <p:clrMapOvr>
    <a:masterClrMapping/>
  </p:clrMapOvr>
</p:sld>
</file>

<file path=ppt/theme/theme1.xml><?xml version="1.0" encoding="utf-8"?>
<a:theme xmlns:a="http://schemas.openxmlformats.org/drawingml/2006/main" name="FRI-1profesor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RI_prezentacija_v03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FRI-1profesor</Template>
  <TotalTime>246</TotalTime>
  <Words>25</Words>
  <Application>Microsoft Macintosh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FRI-1profesor</vt:lpstr>
      <vt:lpstr>FRI_prezentacija_v03</vt:lpstr>
      <vt:lpstr>Radionica  Dabar </vt:lpstr>
      <vt:lpstr>Raspored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Kristan, Nataša</dc:creator>
  <cp:lastModifiedBy>Andrej (Andy) Brodnik</cp:lastModifiedBy>
  <cp:revision>17</cp:revision>
  <dcterms:created xsi:type="dcterms:W3CDTF">2012-09-27T11:49:06Z</dcterms:created>
  <dcterms:modified xsi:type="dcterms:W3CDTF">2013-08-24T08:06:47Z</dcterms:modified>
</cp:coreProperties>
</file>