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</p:sldMasterIdLst>
  <p:notesMasterIdLst>
    <p:notesMasterId r:id="rId14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en-US"/>
              <a:t>Click to edit the notes format</a:t>
            </a:r>
            <a:endParaRPr/>
          </a:p>
        </p:txBody>
      </p:sp>
      <p:sp>
        <p:nvSpPr>
          <p:cNvPr id="235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en-US"/>
              <a:t>&lt;header&gt;</a:t>
            </a:r>
            <a:endParaRPr/>
          </a:p>
        </p:txBody>
      </p:sp>
      <p:sp>
        <p:nvSpPr>
          <p:cNvPr id="236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r>
              <a:rPr lang="en-US"/>
              <a:t>&lt;date/time&gt;</a:t>
            </a:r>
            <a:endParaRPr/>
          </a:p>
        </p:txBody>
      </p:sp>
      <p:sp>
        <p:nvSpPr>
          <p:cNvPr id="237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r>
              <a:rPr lang="en-US"/>
              <a:t>&lt;footer&gt;</a:t>
            </a:r>
            <a:endParaRPr/>
          </a:p>
        </p:txBody>
      </p:sp>
      <p:sp>
        <p:nvSpPr>
          <p:cNvPr id="238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pPr algn="r"/>
            <a:fld id="{03A1F31A-256C-4F1F-9A72-98C7E6F8A5AA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2781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fld id="{C78F91CB-ABB1-4B4F-B17C-EEE1E973CB19}" type="slidenum">
              <a:rPr lang="en-US" sz="1200">
                <a:solidFill>
                  <a:srgbClr val="000000"/>
                </a:solidFill>
                <a:latin typeface="Calibri"/>
                <a:ea typeface="MS PGothic"/>
              </a:rPr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37" name="Slika 36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id="38" name="Slika 37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3451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76" name="Slika 75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id="77" name="Slika 76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3451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15" name="Slika 114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id="116" name="Slika 115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3451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54" name="Slika 153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id="155" name="Slika 154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6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3451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3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7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8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9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3451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93" name="Slika 192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id="194" name="Slika 193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0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3451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2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6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0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7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8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232" name="Slika 231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id="233" name="Slika 232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5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000000"/>
                </a:solidFill>
                <a:latin typeface="Verdana"/>
                <a:ea typeface="Verdana"/>
              </a:rPr>
              <a:t>Click to edit the title text formatUredite slog naslova matrice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898989"/>
                </a:solidFill>
                <a:latin typeface="Verdana"/>
                <a:ea typeface="MS PGothic"/>
              </a:rPr>
              <a:t>8/23/13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564400" y="6308640"/>
            <a:ext cx="504360" cy="401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C4A445C8-B786-4D59-A30A-B2E9EF918040}" type="slidenum">
              <a:rPr lang="en-US" sz="1000">
                <a:solidFill>
                  <a:srgbClr val="FFFFFF"/>
                </a:solidFill>
                <a:latin typeface="Verdana"/>
                <a:ea typeface="MS PGothic"/>
              </a:rPr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08760" y="939960"/>
            <a:ext cx="7955640" cy="79992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000000"/>
                </a:solidFill>
                <a:latin typeface="Verdana"/>
                <a:ea typeface="MS PGothic"/>
              </a:rPr>
              <a:t>Click to edit the title text formatUredite slog naslova matrice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608760" y="1897200"/>
            <a:ext cx="7955640" cy="4292280"/>
          </a:xfrm>
          <a:prstGeom prst="rect">
            <a:avLst/>
          </a:prstGeom>
        </p:spPr>
        <p:txBody>
          <a:bodyPr/>
          <a:lstStyle/>
          <a:p>
            <a:pPr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Seventh Outline LevelUredite sloge besedila matrice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sldNum"/>
          </p:nvPr>
        </p:nvSpPr>
        <p:spPr>
          <a:xfrm>
            <a:off x="8564400" y="6308640"/>
            <a:ext cx="504360" cy="401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CF599FF5-3283-4474-B45F-EBC28729D2FE}" type="slidenum">
              <a:rPr lang="en-US" sz="1000">
                <a:solidFill>
                  <a:srgbClr val="FFFFFF"/>
                </a:solidFill>
                <a:latin typeface="Verdana"/>
                <a:ea typeface="MS PGothic"/>
              </a:rPr>
              <a:t>‹#›</a:t>
            </a:fld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dt"/>
          </p:nvPr>
        </p:nvSpPr>
        <p:spPr>
          <a:xfrm>
            <a:off x="60804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898989"/>
                </a:solidFill>
                <a:latin typeface="Verdana"/>
                <a:ea typeface="MS PGothic"/>
              </a:rPr>
              <a:t>10.9.2012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Verdana"/>
              </a:rPr>
              <a:t>Konferenca | Avtor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8760" y="939960"/>
            <a:ext cx="7955640" cy="79992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000000"/>
                </a:solidFill>
                <a:latin typeface="Verdana"/>
                <a:ea typeface="MS PGothic"/>
              </a:rPr>
              <a:t>Click to edit the title text formatUredite slog naslova matrice</a:t>
            </a:r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608760" y="1897200"/>
            <a:ext cx="7955640" cy="4292280"/>
          </a:xfrm>
          <a:prstGeom prst="rect">
            <a:avLst/>
          </a:prstGeom>
        </p:spPr>
        <p:txBody>
          <a:bodyPr/>
          <a:lstStyle/>
          <a:p>
            <a:pPr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Seventh Outline LevelUredite sloge besedila matrice</a:t>
            </a:r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sldNum"/>
          </p:nvPr>
        </p:nvSpPr>
        <p:spPr>
          <a:xfrm>
            <a:off x="8564400" y="6308640"/>
            <a:ext cx="504360" cy="401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360EF562-EAC0-441B-B072-03E0FC01EF59}" type="slidenum">
              <a:rPr lang="en-US" sz="1000">
                <a:solidFill>
                  <a:srgbClr val="FFFFFF"/>
                </a:solidFill>
                <a:latin typeface="Verdana"/>
                <a:ea typeface="MS PGothic"/>
              </a:rPr>
              <a:t>‹#›</a:t>
            </a:fld>
            <a:endParaRPr/>
          </a:p>
        </p:txBody>
      </p:sp>
      <p:sp>
        <p:nvSpPr>
          <p:cNvPr id="81" name="PlaceHolder 4"/>
          <p:cNvSpPr>
            <a:spLocks noGrp="1"/>
          </p:cNvSpPr>
          <p:nvPr>
            <p:ph type="dt"/>
          </p:nvPr>
        </p:nvSpPr>
        <p:spPr>
          <a:xfrm>
            <a:off x="60804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898989"/>
                </a:solidFill>
                <a:latin typeface="Verdana"/>
                <a:ea typeface="MS PGothic"/>
              </a:rPr>
              <a:t>10.9.2012</a:t>
            </a:r>
            <a:endParaRPr/>
          </a:p>
        </p:txBody>
      </p:sp>
      <p:sp>
        <p:nvSpPr>
          <p:cNvPr id="82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Verdana"/>
              </a:rPr>
              <a:t>Konferenca | Avtor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1038240" y="274680"/>
            <a:ext cx="7648200" cy="79992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000000"/>
                </a:solidFill>
                <a:latin typeface="Verdana"/>
                <a:ea typeface="Verdana"/>
              </a:rPr>
              <a:t>Click to edit the title text formatUredite slog naslova matrice</a:t>
            </a:r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341360"/>
            <a:ext cx="8229240" cy="4784400"/>
          </a:xfrm>
          <a:prstGeom prst="rect">
            <a:avLst/>
          </a:prstGeom>
        </p:spPr>
        <p:txBody>
          <a:bodyPr/>
          <a:lstStyle/>
          <a:p>
            <a:pPr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Verdana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2200">
                <a:solidFill>
                  <a:srgbClr val="000000"/>
                </a:solidFill>
                <a:latin typeface="Verdana"/>
                <a:ea typeface="Verdana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Verdana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2200">
                <a:solidFill>
                  <a:srgbClr val="000000"/>
                </a:solidFill>
                <a:latin typeface="Verdana"/>
                <a:ea typeface="Verdana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Verdana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Verdana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200">
                <a:solidFill>
                  <a:srgbClr val="000000"/>
                </a:solidFill>
                <a:latin typeface="Verdana"/>
                <a:ea typeface="Verdana"/>
              </a:rPr>
              <a:t>Seventh Outline LevelUredite sloge besedila matrice</a:t>
            </a:r>
            <a:endParaRPr/>
          </a:p>
          <a:p>
            <a:pPr lvl="1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en-US" sz="2200">
                <a:solidFill>
                  <a:srgbClr val="000000"/>
                </a:solidFill>
                <a:latin typeface="Verdana"/>
                <a:ea typeface="Verdana"/>
              </a:rPr>
              <a:t>Druga raven</a:t>
            </a:r>
            <a:endParaRPr/>
          </a:p>
          <a:p>
            <a:pPr lvl="2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Verdana"/>
              </a:rPr>
              <a:t>Tretja raven</a:t>
            </a:r>
            <a:endParaRPr/>
          </a:p>
          <a:p>
            <a:pPr lvl="3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en-US" sz="2200">
                <a:solidFill>
                  <a:srgbClr val="000000"/>
                </a:solidFill>
                <a:latin typeface="Verdana"/>
                <a:ea typeface="Verdana"/>
              </a:rPr>
              <a:t>Četrta raven</a:t>
            </a:r>
            <a:endParaRPr/>
          </a:p>
          <a:p>
            <a:pPr lvl="4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Verdana"/>
              </a:rPr>
              <a:t>Peta raven</a:t>
            </a:r>
            <a:endParaRPr/>
          </a:p>
        </p:txBody>
      </p:sp>
      <p:sp>
        <p:nvSpPr>
          <p:cNvPr id="119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898989"/>
                </a:solidFill>
                <a:latin typeface="Verdana"/>
                <a:ea typeface="MS PGothic"/>
              </a:rPr>
              <a:t>8/23/13</a:t>
            </a:r>
            <a:endParaRPr/>
          </a:p>
        </p:txBody>
      </p:sp>
      <p:sp>
        <p:nvSpPr>
          <p:cNvPr id="120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21" name="PlaceHolder 5"/>
          <p:cNvSpPr>
            <a:spLocks noGrp="1"/>
          </p:cNvSpPr>
          <p:nvPr>
            <p:ph type="sldNum"/>
          </p:nvPr>
        </p:nvSpPr>
        <p:spPr>
          <a:xfrm>
            <a:off x="8564400" y="6308640"/>
            <a:ext cx="504360" cy="401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DF4B0D27-0C2F-4581-9E25-0D00D0E95457}" type="slidenum">
              <a:rPr lang="en-US" sz="1000">
                <a:solidFill>
                  <a:srgbClr val="FFFFFF"/>
                </a:solidFill>
                <a:latin typeface="Verdana"/>
                <a:ea typeface="MS PGothic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608760" y="939960"/>
            <a:ext cx="7955640" cy="79992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000000"/>
                </a:solidFill>
                <a:latin typeface="Verdana"/>
                <a:ea typeface="MS PGothic"/>
              </a:rPr>
              <a:t>Click to edit the title text formatUredite slog naslova matrice</a:t>
            </a:r>
            <a:endParaRPr/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608760" y="1897200"/>
            <a:ext cx="7955640" cy="4292280"/>
          </a:xfrm>
          <a:prstGeom prst="rect">
            <a:avLst/>
          </a:prstGeom>
        </p:spPr>
        <p:txBody>
          <a:bodyPr/>
          <a:lstStyle/>
          <a:p>
            <a:pPr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Seventh Outline LevelUredite sloge besedila matrice</a:t>
            </a:r>
            <a:endParaRPr/>
          </a:p>
        </p:txBody>
      </p:sp>
      <p:sp>
        <p:nvSpPr>
          <p:cNvPr id="158" name="PlaceHolder 3"/>
          <p:cNvSpPr>
            <a:spLocks noGrp="1"/>
          </p:cNvSpPr>
          <p:nvPr>
            <p:ph type="sldNum"/>
          </p:nvPr>
        </p:nvSpPr>
        <p:spPr>
          <a:xfrm>
            <a:off x="8564400" y="6308640"/>
            <a:ext cx="504360" cy="401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26E7795D-9C94-4751-889E-A056F4196D69}" type="slidenum">
              <a:rPr lang="en-US" sz="1000">
                <a:solidFill>
                  <a:srgbClr val="FFFFFF"/>
                </a:solidFill>
                <a:latin typeface="Verdana"/>
                <a:ea typeface="MS PGothic"/>
              </a:rPr>
              <a:t>‹#›</a:t>
            </a:fld>
            <a:endParaRPr/>
          </a:p>
        </p:txBody>
      </p:sp>
      <p:sp>
        <p:nvSpPr>
          <p:cNvPr id="159" name="PlaceHolder 4"/>
          <p:cNvSpPr>
            <a:spLocks noGrp="1"/>
          </p:cNvSpPr>
          <p:nvPr>
            <p:ph type="dt"/>
          </p:nvPr>
        </p:nvSpPr>
        <p:spPr>
          <a:xfrm>
            <a:off x="60804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898989"/>
                </a:solidFill>
                <a:latin typeface="Verdana"/>
                <a:ea typeface="MS PGothic"/>
              </a:rPr>
              <a:t>10.9.2012</a:t>
            </a:r>
            <a:endParaRPr/>
          </a:p>
        </p:txBody>
      </p:sp>
      <p:sp>
        <p:nvSpPr>
          <p:cNvPr id="160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Verdana"/>
              </a:rPr>
              <a:t>Konferenca | Avtor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608760" y="939960"/>
            <a:ext cx="7955640" cy="79992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000000"/>
                </a:solidFill>
                <a:latin typeface="Verdana"/>
                <a:ea typeface="MS PGothic"/>
              </a:rPr>
              <a:t>Click to edit the title text formatUredite slog naslova matrice</a:t>
            </a:r>
            <a:endParaRPr/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608760" y="1897200"/>
            <a:ext cx="7955640" cy="4292280"/>
          </a:xfrm>
          <a:prstGeom prst="rect">
            <a:avLst/>
          </a:prstGeom>
        </p:spPr>
        <p:txBody>
          <a:bodyPr/>
          <a:lstStyle/>
          <a:p>
            <a:pPr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200">
                <a:solidFill>
                  <a:srgbClr val="000000"/>
                </a:solidFill>
                <a:latin typeface="Verdana"/>
                <a:ea typeface="MS PGothic"/>
              </a:rPr>
              <a:t>Seventh Outline LevelUredite sloge besedila matrice</a:t>
            </a:r>
            <a:endParaRPr/>
          </a:p>
        </p:txBody>
      </p:sp>
      <p:sp>
        <p:nvSpPr>
          <p:cNvPr id="197" name="PlaceHolder 3"/>
          <p:cNvSpPr>
            <a:spLocks noGrp="1"/>
          </p:cNvSpPr>
          <p:nvPr>
            <p:ph type="sldNum"/>
          </p:nvPr>
        </p:nvSpPr>
        <p:spPr>
          <a:xfrm>
            <a:off x="8564400" y="6308640"/>
            <a:ext cx="504360" cy="401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534506E5-704F-4489-8393-34AB692C534C}" type="slidenum">
              <a:rPr lang="en-US" sz="1000">
                <a:solidFill>
                  <a:srgbClr val="FFFFFF"/>
                </a:solidFill>
                <a:latin typeface="Verdana"/>
                <a:ea typeface="MS PGothic"/>
              </a:rPr>
              <a:t>‹#›</a:t>
            </a:fld>
            <a:endParaRPr/>
          </a:p>
        </p:txBody>
      </p:sp>
      <p:sp>
        <p:nvSpPr>
          <p:cNvPr id="198" name="PlaceHolder 4"/>
          <p:cNvSpPr>
            <a:spLocks noGrp="1"/>
          </p:cNvSpPr>
          <p:nvPr>
            <p:ph type="dt"/>
          </p:nvPr>
        </p:nvSpPr>
        <p:spPr>
          <a:xfrm>
            <a:off x="60804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898989"/>
                </a:solidFill>
                <a:latin typeface="Verdana"/>
                <a:ea typeface="MS PGothic"/>
              </a:rPr>
              <a:t>10.9.2012</a:t>
            </a:r>
            <a:endParaRPr/>
          </a:p>
        </p:txBody>
      </p:sp>
      <p:sp>
        <p:nvSpPr>
          <p:cNvPr id="199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Verdana"/>
              </a:rPr>
              <a:t>Konferenca | Avtor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lusy.fri.uni-lj.si/redmine/projects/dabar-srbija/documents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CustomShape 1"/>
          <p:cNvSpPr/>
          <p:nvPr/>
        </p:nvSpPr>
        <p:spPr>
          <a:xfrm>
            <a:off x="1241280" y="5577840"/>
            <a:ext cx="1318680" cy="46368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050">
                <a:solidFill>
                  <a:srgbClr val="FFFFFF"/>
                </a:solidFill>
                <a:latin typeface="Verdana"/>
              </a:rPr>
              <a:t>   24.  avgust     
       2013	</a:t>
            </a:r>
            <a:endParaRPr/>
          </a:p>
        </p:txBody>
      </p:sp>
      <p:sp>
        <p:nvSpPr>
          <p:cNvPr id="240" name="TextShape 2"/>
          <p:cNvSpPr txBox="1"/>
          <p:nvPr/>
        </p:nvSpPr>
        <p:spPr>
          <a:xfrm>
            <a:off x="3998880" y="2724480"/>
            <a:ext cx="4987800" cy="31374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/>
              <a:t> </a:t>
            </a:r>
            <a:r>
              <a:rPr lang="en-US">
                <a:solidFill>
                  <a:srgbClr val="FFFFFF"/>
                </a:solidFill>
              </a:rPr>
              <a:t>Klasični primeri zadataka na takmičenju Dabar i njihova algoritamska pozadina
					Milutin Spasić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Shape 1"/>
          <p:cNvSpPr txBox="1"/>
          <p:nvPr/>
        </p:nvSpPr>
        <p:spPr>
          <a:xfrm>
            <a:off x="608040" y="939960"/>
            <a:ext cx="7956360" cy="79992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Kategorija Dabarčić - Cigle</a:t>
            </a:r>
            <a:endParaRPr/>
          </a:p>
        </p:txBody>
      </p:sp>
      <p:pic>
        <p:nvPicPr>
          <p:cNvPr id="242" name="Slika 241"/>
          <p:cNvPicPr/>
          <p:nvPr/>
        </p:nvPicPr>
        <p:blipFill>
          <a:blip r:embed="rId2"/>
          <a:stretch>
            <a:fillRect/>
          </a:stretch>
        </p:blipFill>
        <p:spPr>
          <a:xfrm>
            <a:off x="608040" y="1645920"/>
            <a:ext cx="8170200" cy="4543200"/>
          </a:xfrm>
          <a:prstGeom prst="rect">
            <a:avLst/>
          </a:prstGeom>
        </p:spPr>
      </p:pic>
      <p:sp>
        <p:nvSpPr>
          <p:cNvPr id="243" name="CustomShape 2"/>
          <p:cNvSpPr/>
          <p:nvPr/>
        </p:nvSpPr>
        <p:spPr>
          <a:xfrm>
            <a:off x="8564400" y="6319800"/>
            <a:ext cx="504360" cy="401400"/>
          </a:xfrm>
          <a:prstGeom prst="rect">
            <a:avLst/>
          </a:prstGeom>
          <a:noFill/>
        </p:spPr>
        <p:txBody>
          <a:bodyPr anchor="ctr"/>
          <a:lstStyle/>
          <a:p>
            <a:pPr>
              <a:lnSpc>
                <a:spcPct val="100000"/>
              </a:lnSpc>
            </a:pPr>
            <a:fld id="{02DC4AE7-1612-4E5B-BC2E-2B7371FAF800}" type="slidenum">
              <a:rPr lang="en-US" sz="1000">
                <a:solidFill>
                  <a:srgbClr val="FFFFFF"/>
                </a:solidFill>
                <a:latin typeface="Verdana"/>
                <a:ea typeface="MS PGothic"/>
              </a:rPr>
              <a:t>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extShape 1"/>
          <p:cNvSpPr txBox="1"/>
          <p:nvPr/>
        </p:nvSpPr>
        <p:spPr>
          <a:xfrm>
            <a:off x="608040" y="939960"/>
            <a:ext cx="7956360" cy="79992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Kategorija Mladi dabar - Stepenice</a:t>
            </a:r>
            <a:endParaRPr/>
          </a:p>
        </p:txBody>
      </p:sp>
      <p:sp>
        <p:nvSpPr>
          <p:cNvPr id="245" name="CustomShape 2"/>
          <p:cNvSpPr/>
          <p:nvPr/>
        </p:nvSpPr>
        <p:spPr>
          <a:xfrm>
            <a:off x="8564400" y="6319800"/>
            <a:ext cx="504360" cy="401400"/>
          </a:xfrm>
          <a:prstGeom prst="rect">
            <a:avLst/>
          </a:prstGeom>
          <a:noFill/>
        </p:spPr>
        <p:txBody>
          <a:bodyPr anchor="ctr"/>
          <a:lstStyle/>
          <a:p>
            <a:pPr>
              <a:lnSpc>
                <a:spcPct val="100000"/>
              </a:lnSpc>
            </a:pPr>
            <a:fld id="{522622BC-4E4D-4E7B-827C-272B3567A6EE}" type="slidenum">
              <a:rPr lang="en-US" sz="1000">
                <a:solidFill>
                  <a:srgbClr val="FFFFFF"/>
                </a:solidFill>
                <a:latin typeface="Verdana"/>
                <a:ea typeface="MS PGothic"/>
              </a:rPr>
              <a:t>3</a:t>
            </a:fld>
            <a:endParaRPr/>
          </a:p>
        </p:txBody>
      </p:sp>
      <p:pic>
        <p:nvPicPr>
          <p:cNvPr id="246" name="Slika 245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554480"/>
            <a:ext cx="8046720" cy="4898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extShape 1"/>
          <p:cNvSpPr txBox="1"/>
          <p:nvPr/>
        </p:nvSpPr>
        <p:spPr>
          <a:xfrm>
            <a:off x="608040" y="939960"/>
            <a:ext cx="7956360" cy="79992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Kategorija Dabar – Dabar iz obezbeđenja</a:t>
            </a:r>
            <a:endParaRPr/>
          </a:p>
        </p:txBody>
      </p:sp>
      <p:sp>
        <p:nvSpPr>
          <p:cNvPr id="248" name="CustomShape 2"/>
          <p:cNvSpPr/>
          <p:nvPr/>
        </p:nvSpPr>
        <p:spPr>
          <a:xfrm>
            <a:off x="8564400" y="6319800"/>
            <a:ext cx="504360" cy="401400"/>
          </a:xfrm>
          <a:prstGeom prst="rect">
            <a:avLst/>
          </a:prstGeom>
          <a:noFill/>
        </p:spPr>
        <p:txBody>
          <a:bodyPr anchor="ctr"/>
          <a:lstStyle/>
          <a:p>
            <a:pPr>
              <a:lnSpc>
                <a:spcPct val="100000"/>
              </a:lnSpc>
            </a:pPr>
            <a:fld id="{66338ACA-6D02-4D1D-A884-862480ACBBBA}" type="slidenum">
              <a:rPr lang="en-US" sz="1000">
                <a:solidFill>
                  <a:srgbClr val="FFFFFF"/>
                </a:solidFill>
                <a:latin typeface="Verdana"/>
                <a:ea typeface="MS PGothic"/>
              </a:rPr>
              <a:t>4</a:t>
            </a:fld>
            <a:endParaRPr/>
          </a:p>
        </p:txBody>
      </p:sp>
      <p:pic>
        <p:nvPicPr>
          <p:cNvPr id="249" name="Slika 248"/>
          <p:cNvPicPr/>
          <p:nvPr/>
        </p:nvPicPr>
        <p:blipFill>
          <a:blip r:embed="rId2"/>
          <a:stretch>
            <a:fillRect/>
          </a:stretch>
        </p:blipFill>
        <p:spPr>
          <a:xfrm>
            <a:off x="1828800" y="1463040"/>
            <a:ext cx="5394960" cy="5120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extShape 1"/>
          <p:cNvSpPr txBox="1"/>
          <p:nvPr/>
        </p:nvSpPr>
        <p:spPr>
          <a:xfrm>
            <a:off x="608040" y="939960"/>
            <a:ext cx="7956360" cy="79992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Kategorija Stari dabar - Čaše</a:t>
            </a:r>
            <a:endParaRPr/>
          </a:p>
        </p:txBody>
      </p:sp>
      <p:sp>
        <p:nvSpPr>
          <p:cNvPr id="251" name="CustomShape 2"/>
          <p:cNvSpPr/>
          <p:nvPr/>
        </p:nvSpPr>
        <p:spPr>
          <a:xfrm>
            <a:off x="8564400" y="6319800"/>
            <a:ext cx="504360" cy="401400"/>
          </a:xfrm>
          <a:prstGeom prst="rect">
            <a:avLst/>
          </a:prstGeom>
          <a:noFill/>
        </p:spPr>
        <p:txBody>
          <a:bodyPr anchor="ctr"/>
          <a:lstStyle/>
          <a:p>
            <a:pPr>
              <a:lnSpc>
                <a:spcPct val="100000"/>
              </a:lnSpc>
            </a:pPr>
            <a:fld id="{667E17A2-1274-45AB-8B9F-0CE4BE088ADC}" type="slidenum">
              <a:rPr lang="en-US" sz="1000">
                <a:solidFill>
                  <a:srgbClr val="FFFFFF"/>
                </a:solidFill>
                <a:latin typeface="Verdana"/>
                <a:ea typeface="MS PGothic"/>
              </a:rPr>
              <a:t>5</a:t>
            </a:fld>
            <a:endParaRPr/>
          </a:p>
        </p:txBody>
      </p:sp>
      <p:pic>
        <p:nvPicPr>
          <p:cNvPr id="252" name="Slika 251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828800"/>
            <a:ext cx="8503920" cy="3566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608040" y="939960"/>
            <a:ext cx="7956360" cy="79992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Link do zadataka</a:t>
            </a:r>
            <a:endParaRPr/>
          </a:p>
        </p:txBody>
      </p:sp>
      <p:sp>
        <p:nvSpPr>
          <p:cNvPr id="254" name="CustomShape 2"/>
          <p:cNvSpPr/>
          <p:nvPr/>
        </p:nvSpPr>
        <p:spPr>
          <a:xfrm>
            <a:off x="8564400" y="6319800"/>
            <a:ext cx="504360" cy="401400"/>
          </a:xfrm>
          <a:prstGeom prst="rect">
            <a:avLst/>
          </a:prstGeom>
          <a:noFill/>
        </p:spPr>
        <p:txBody>
          <a:bodyPr anchor="ctr"/>
          <a:lstStyle/>
          <a:p>
            <a:pPr>
              <a:lnSpc>
                <a:spcPct val="100000"/>
              </a:lnSpc>
            </a:pPr>
            <a:fld id="{0B3E4765-DC46-4F21-902D-4FFBFE15A577}" type="slidenum">
              <a:rPr lang="en-US" sz="1000">
                <a:solidFill>
                  <a:srgbClr val="FFFFFF"/>
                </a:solidFill>
                <a:latin typeface="Verdana"/>
                <a:ea typeface="MS PGothic"/>
              </a:rPr>
              <a:t>6</a:t>
            </a:fld>
            <a:endParaRPr/>
          </a:p>
        </p:txBody>
      </p:sp>
      <p:sp>
        <p:nvSpPr>
          <p:cNvPr id="255" name="TextShape 3"/>
          <p:cNvSpPr txBox="1"/>
          <p:nvPr/>
        </p:nvSpPr>
        <p:spPr>
          <a:xfrm>
            <a:off x="1005840" y="2213640"/>
            <a:ext cx="7238568" cy="19354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sl-SI" dirty="0" smtClean="0">
                <a:hlinkClick r:id="rId2"/>
              </a:rPr>
              <a:t>https://lusy.fri.uni-lj.si/redmine/projects/dabar-srbija/documents</a:t>
            </a:r>
            <a:endParaRPr lang="sl-SI" dirty="0" smtClean="0"/>
          </a:p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xtShape 1"/>
          <p:cNvSpPr txBox="1"/>
          <p:nvPr/>
        </p:nvSpPr>
        <p:spPr>
          <a:xfrm>
            <a:off x="4114800" y="2897640"/>
            <a:ext cx="4987800" cy="3137400"/>
          </a:xfrm>
          <a:prstGeom prst="rect">
            <a:avLst/>
          </a:prstGeom>
        </p:spPr>
        <p:txBody>
          <a:bodyPr/>
          <a:lstStyle/>
          <a:p>
            <a:r>
              <a:rPr lang="en-US" sz="4400">
                <a:solidFill>
                  <a:srgbClr val="FFFFFF"/>
                </a:solidFill>
              </a:rPr>
              <a:t> Hvala na pažnji!
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Diaprojekcija na zaslonu (4:3)</PresentationFormat>
  <Paragraphs>15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Naslovi diapozitivov</vt:lpstr>
      </vt:variant>
      <vt:variant>
        <vt:i4>7</vt:i4>
      </vt:variant>
    </vt:vector>
  </HeadingPairs>
  <TitlesOfParts>
    <vt:vector size="13" baseType="lpstr">
      <vt:lpstr>Office Theme</vt:lpstr>
      <vt:lpstr>Office Theme</vt:lpstr>
      <vt:lpstr>Office Theme</vt:lpstr>
      <vt:lpstr>Office Theme</vt:lpstr>
      <vt:lpstr>Office Theme</vt:lpstr>
      <vt:lpstr>Office Theme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cp:lastModifiedBy>Kristan, Nataša</cp:lastModifiedBy>
  <cp:revision>1</cp:revision>
  <dcterms:modified xsi:type="dcterms:W3CDTF">2013-08-24T08:19:52Z</dcterms:modified>
</cp:coreProperties>
</file>