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9" r:id="rId4"/>
    <p:sldId id="270" r:id="rId5"/>
    <p:sldId id="271" r:id="rId6"/>
    <p:sldId id="272" r:id="rId7"/>
    <p:sldId id="273" r:id="rId8"/>
    <p:sldId id="274" r:id="rId9"/>
    <p:sldId id="275" r:id="rId10"/>
    <p:sldId id="278" r:id="rId11"/>
    <p:sldId id="276" r:id="rId12"/>
    <p:sldId id="280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1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C54C4A-D4B6-466C-B76E-F506947580F1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25DF5B-44E2-47C2-BBC4-95C33DB7DB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24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3ABEB-79DE-4777-AB8A-08F638661017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E3C007-9786-49AA-80A8-2CE233F1F5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61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47D446AC-B74F-4AB7-8407-B66A3415E2C9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EA92A5-BC91-4E61-A687-EC42C542037A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F70F9-42E5-44B8-9CB6-1CEE4E8FE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33A776-72C3-48F7-B8CB-4FB332FD1250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4527-3E1C-4EDF-8861-D9EF03625E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7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D735A7-84FC-4A4D-A581-02720B0F0940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0474-8636-4B38-A34E-877D22902F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0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1 profeso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3719513"/>
            <a:ext cx="37703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</a:t>
            </a:r>
            <a: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aziv IME PRIIMEK</a:t>
            </a:r>
            <a:br>
              <a:rPr lang="sk-SK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</a:br>
            <a:r>
              <a:rPr lang="en-US" sz="2100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-</a:t>
            </a:r>
          </a:p>
          <a:p>
            <a:pPr>
              <a:defRPr/>
            </a:pPr>
            <a:r>
              <a:rPr lang="hr-HR" sz="2100" b="1" cap="all" dirty="0">
                <a:solidFill>
                  <a:prstClr val="white"/>
                </a:solidFill>
                <a:latin typeface="Verdana" charset="0"/>
                <a:ea typeface="Verdana"/>
                <a:cs typeface="Verdana" charset="0"/>
              </a:rPr>
              <a:t>NASLOv PREZENTACIJE</a:t>
            </a:r>
            <a:endParaRPr lang="en-US" sz="2100" b="1" cap="all" dirty="0">
              <a:solidFill>
                <a:prstClr val="white"/>
              </a:solidFill>
              <a:latin typeface="Verdana" charset="0"/>
              <a:ea typeface="Verdana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46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 - Več profesorjev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96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sebina - S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F3CE4B5D-96AC-4059-A171-38EDBA48F86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854098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Slo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4A21267-1464-45E5-8FB7-E820374AD75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757549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- poglavj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8B034-F699-443F-B0B6-DA64FD51F96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5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97F85-0346-4A61-8173-AE165D7DF59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13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na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147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 smtClean="0">
                <a:solidFill>
                  <a:prstClr val="white"/>
                </a:solidFill>
                <a:cs typeface="Verdana"/>
              </a:rPr>
              <a:t>22. September</a:t>
            </a:r>
            <a:br>
              <a:rPr lang="en-US" sz="1050" dirty="0" smtClean="0">
                <a:solidFill>
                  <a:prstClr val="white"/>
                </a:solidFill>
                <a:cs typeface="Verdana"/>
              </a:rPr>
            </a:br>
            <a:r>
              <a:rPr lang="en-US" sz="1050" dirty="0" smtClean="0">
                <a:solidFill>
                  <a:prstClr val="white"/>
                </a:solidFill>
                <a:cs typeface="Verdana"/>
              </a:rPr>
              <a:t>2012</a:t>
            </a:r>
            <a:endParaRPr lang="en-US" sz="1050" b="1" dirty="0" smtClean="0">
              <a:solidFill>
                <a:prstClr val="white"/>
              </a:solidFill>
              <a:cs typeface="Verdan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998913" y="2903538"/>
            <a:ext cx="4413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akad. prof. dr. Ime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Ime2 Priimek, 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sk-SK" sz="2200" smtClean="0">
                <a:solidFill>
                  <a:prstClr val="white"/>
                </a:solidFill>
                <a:latin typeface="Verdana" pitchFamily="34" charset="0"/>
              </a:rPr>
              <a:t>prof. dr. Ime Priimek</a:t>
            </a:r>
            <a:br>
              <a:rPr lang="sk-SK" sz="2200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200" smtClean="0">
                <a:solidFill>
                  <a:prstClr val="white"/>
                </a:solidFill>
                <a:latin typeface="Verdana" pitchFamily="34" charset="0"/>
              </a:rPr>
              <a:t>-</a:t>
            </a:r>
          </a:p>
          <a:p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ENG - Interoperabilnost 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zdravstvenih sistemih,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standard OpenEHR in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primer uporabe arhetipov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za določitev podatkovnega </a:t>
            </a:r>
            <a:b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</a:br>
            <a:r>
              <a:rPr lang="hr-HR" sz="2100" b="1" smtClean="0">
                <a:solidFill>
                  <a:prstClr val="white"/>
                </a:solidFill>
                <a:latin typeface="Verdana" pitchFamily="34" charset="0"/>
              </a:rPr>
              <a:t>modela klinične študije</a:t>
            </a:r>
            <a:endParaRPr lang="en-US" sz="2100" b="1" smtClean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50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A19239-6D5D-4885-9FBA-EF3C0C954C96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B566D-3585-4836-AA15-666B2DCF26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49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021E2A8-F742-4511-BF2F-EB9A258711C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1589886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sebina - E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800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12" name="Ograda vsebine 2"/>
          <p:cNvSpPr>
            <a:spLocks noGrp="1"/>
          </p:cNvSpPr>
          <p:nvPr>
            <p:ph idx="1"/>
          </p:nvPr>
        </p:nvSpPr>
        <p:spPr>
          <a:xfrm>
            <a:off x="608725" y="1897063"/>
            <a:ext cx="7955838" cy="42926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AD6A33A9-FB9A-4CDA-B4CD-01CF8B5769C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3"/>
          <p:cNvSpPr>
            <a:spLocks noGrp="1"/>
          </p:cNvSpPr>
          <p:nvPr>
            <p:ph type="dt" sz="quarter" idx="11"/>
          </p:nvPr>
        </p:nvSpPr>
        <p:spPr bwMode="auto">
          <a:xfrm>
            <a:off x="608013" y="6356350"/>
            <a:ext cx="21336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1" hangingPunct="1">
              <a:defRPr sz="1200">
                <a:solidFill>
                  <a:srgbClr val="898989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</p:spTree>
    <p:extLst>
      <p:ext uri="{BB962C8B-B14F-4D97-AF65-F5344CB8AC3E}">
        <p14:creationId xmlns:p14="http://schemas.microsoft.com/office/powerpoint/2010/main" val="310395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179DCC-E2F6-464B-8839-E6F6DD6B40C3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3400E-2BD4-407F-94E2-E50FB2C17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3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D7497F-0205-4981-8415-CACB4F555694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3239E-A467-4BF7-82BD-7DFC6DFB70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9C0BE2-2D08-43BF-B0DC-DB95E32420BC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D28AD-CE80-47F5-9F0D-877146B5D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EBF49-5DC4-4B30-8067-A814C1C02746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F54EE-2DC9-4971-B4BD-38BEDC424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0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A2A39-4B1F-4AA8-A3A1-C02F2CBB1BB0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773CB-7CD5-431D-8E57-E898DC4EA0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3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1561A-1013-4F4E-8711-DBABA4B8415D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F79A8-199D-4E90-A482-396184FEA7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18BEF-FCE1-4217-A84E-00415A734596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B65F6-2D57-4FB0-AA9B-6EE85638E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fld id="{0CF25E86-56AC-442A-AA93-9546702F83A8}" type="datetime1">
              <a:rPr lang="en-US"/>
              <a:pPr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05F6E2E6-9904-4537-80C6-B534D8595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Verdana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Verdana" pitchFamily="34" charset="0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8225" y="274638"/>
            <a:ext cx="7648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sl-SI"/>
              <a:t>10.9.2012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Konferenca | Avtor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63" y="6308725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A60815F2-CB73-40D1-A5E5-C47CB64133C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3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MS PGothic" pitchFamily="34" charset="-128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MS PGothic" pitchFamily="34" charset="-128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Verdana"/>
          <a:ea typeface="Verdana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Verdana"/>
          <a:ea typeface="Verdana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Verdana"/>
          <a:ea typeface="Verdan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kmovanja.acm.si/bober" TargetMode="External"/><Relationship Id="rId2" Type="http://schemas.openxmlformats.org/officeDocument/2006/relationships/hyperlink" Target="http://www.fri.uni-lj.si/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lusy.fri.uni-lj.si/redmine/projects/cs-edu/documents" TargetMode="External"/><Relationship Id="rId4" Type="http://schemas.openxmlformats.org/officeDocument/2006/relationships/hyperlink" Target="https://lusy.fri.uni-lj.si/redmine/projects/dabar-srbija/document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241425" y="5611813"/>
            <a:ext cx="1319213" cy="4302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050" dirty="0" smtClean="0">
                <a:solidFill>
                  <a:schemeClr val="bg1"/>
                </a:solidFill>
                <a:cs typeface="Verdana"/>
              </a:rPr>
              <a:t>24. avgust</a:t>
            </a:r>
            <a:r>
              <a:rPr lang="en-US" sz="1050" dirty="0" smtClean="0">
                <a:solidFill>
                  <a:schemeClr val="bg1"/>
                </a:solidFill>
                <a:cs typeface="Verdana"/>
              </a:rPr>
              <a:t/>
            </a:r>
            <a:br>
              <a:rPr lang="en-US" sz="1050" dirty="0" smtClean="0">
                <a:solidFill>
                  <a:schemeClr val="bg1"/>
                </a:solidFill>
                <a:cs typeface="Verdana"/>
              </a:rPr>
            </a:br>
            <a:r>
              <a:rPr lang="en-US" sz="1050" dirty="0" smtClean="0">
                <a:solidFill>
                  <a:schemeClr val="bg1"/>
                </a:solidFill>
                <a:cs typeface="Verdana"/>
              </a:rPr>
              <a:t>201</a:t>
            </a:r>
            <a:r>
              <a:rPr lang="sl-SI" sz="1050" dirty="0" smtClean="0">
                <a:solidFill>
                  <a:schemeClr val="bg1"/>
                </a:solidFill>
                <a:cs typeface="Verdana"/>
              </a:rPr>
              <a:t>3</a:t>
            </a:r>
            <a:endParaRPr lang="en-US" sz="1050" b="1" dirty="0" smtClean="0">
              <a:solidFill>
                <a:schemeClr val="bg1"/>
              </a:solidFill>
              <a:cs typeface="Verdana"/>
            </a:endParaRPr>
          </a:p>
        </p:txBody>
      </p:sp>
      <p:sp>
        <p:nvSpPr>
          <p:cNvPr id="5" name="Naslov 3"/>
          <p:cNvSpPr>
            <a:spLocks noGrp="1"/>
          </p:cNvSpPr>
          <p:nvPr>
            <p:ph type="ctrTitle"/>
          </p:nvPr>
        </p:nvSpPr>
        <p:spPr>
          <a:xfrm>
            <a:off x="4217278" y="2929185"/>
            <a:ext cx="4476347" cy="2570864"/>
          </a:xfrm>
        </p:spPr>
        <p:txBody>
          <a:bodyPr anchor="t"/>
          <a:lstStyle/>
          <a:p>
            <a:pPr>
              <a:defRPr/>
            </a:pPr>
            <a:r>
              <a:rPr lang="sl-SI" sz="4800" dirty="0" smtClean="0">
                <a:solidFill>
                  <a:schemeClr val="bg2"/>
                </a:solidFill>
              </a:rPr>
              <a:t>Organizacija tekmovanja BOBER</a:t>
            </a:r>
            <a:endParaRPr lang="sl-SI" sz="4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936298"/>
          </a:xfrm>
        </p:spPr>
        <p:txBody>
          <a:bodyPr/>
          <a:lstStyle/>
          <a:p>
            <a:r>
              <a:rPr lang="sl-SI" sz="2800" dirty="0" smtClean="0"/>
              <a:t>Samo študij?</a:t>
            </a:r>
            <a:endParaRPr lang="sl-SI" sz="28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1876098"/>
            <a:ext cx="7955838" cy="4313565"/>
          </a:xfrm>
        </p:spPr>
        <p:txBody>
          <a:bodyPr/>
          <a:lstStyle/>
          <a:p>
            <a:r>
              <a:rPr lang="sl-SI" dirty="0" smtClean="0"/>
              <a:t>Udeležba na mednarodni Bobrovi delavnici – koledar</a:t>
            </a:r>
          </a:p>
          <a:p>
            <a:r>
              <a:rPr lang="sl-SI" dirty="0" smtClean="0"/>
              <a:t>Sodelovanje v laboratorijih</a:t>
            </a:r>
          </a:p>
          <a:p>
            <a:r>
              <a:rPr lang="sl-SI" dirty="0" smtClean="0"/>
              <a:t>Predavanja iz industrije: Do kolen v blatu</a:t>
            </a:r>
          </a:p>
          <a:p>
            <a:r>
              <a:rPr lang="sl-SI" dirty="0" smtClean="0"/>
              <a:t>Spodbuja tudi druge projekte v povezavi z industrijo ali pa jih organizira sama</a:t>
            </a:r>
          </a:p>
          <a:p>
            <a:pPr lvl="1"/>
            <a:r>
              <a:rPr lang="sl-SI" sz="2000" dirty="0" smtClean="0"/>
              <a:t>Poletna šola FRI</a:t>
            </a:r>
          </a:p>
          <a:p>
            <a:pPr lvl="1"/>
            <a:r>
              <a:rPr lang="sl-SI" sz="2000" dirty="0" smtClean="0"/>
              <a:t>Robo liga FRI</a:t>
            </a:r>
          </a:p>
          <a:p>
            <a:pPr lvl="1"/>
            <a:r>
              <a:rPr lang="sl-SI" sz="2000" dirty="0" smtClean="0"/>
              <a:t>Bober, RTK, UPM</a:t>
            </a:r>
          </a:p>
          <a:p>
            <a:pPr lvl="1"/>
            <a:r>
              <a:rPr lang="sl-SI" sz="2000" dirty="0" smtClean="0"/>
              <a:t>NIL-</a:t>
            </a:r>
            <a:r>
              <a:rPr lang="sl-SI" sz="2000" dirty="0" err="1" smtClean="0"/>
              <a:t>ov</a:t>
            </a:r>
            <a:r>
              <a:rPr lang="sl-SI" sz="2000" dirty="0" smtClean="0"/>
              <a:t> programerski izziv</a:t>
            </a:r>
          </a:p>
          <a:p>
            <a:pPr lvl="1"/>
            <a:r>
              <a:rPr lang="sl-SI" sz="2000" dirty="0" err="1" smtClean="0"/>
              <a:t>Comtrade</a:t>
            </a:r>
            <a:r>
              <a:rPr lang="sl-SI" sz="2000" dirty="0" smtClean="0"/>
              <a:t> </a:t>
            </a:r>
            <a:r>
              <a:rPr lang="sl-SI" sz="2000" dirty="0" err="1" smtClean="0"/>
              <a:t>Scholarship</a:t>
            </a:r>
            <a:r>
              <a:rPr lang="sl-SI" sz="2000" dirty="0" smtClean="0"/>
              <a:t> za ženske iz Srbije in Bosne</a:t>
            </a:r>
          </a:p>
          <a:p>
            <a:pPr lvl="1"/>
            <a:r>
              <a:rPr lang="sl-SI" sz="2000" dirty="0" err="1" smtClean="0"/>
              <a:t>ImagineCup</a:t>
            </a:r>
            <a:endParaRPr lang="sl-SI" sz="2000" dirty="0" smtClean="0"/>
          </a:p>
          <a:p>
            <a:pPr lvl="1"/>
            <a:r>
              <a:rPr lang="sl-SI" sz="2000" dirty="0" smtClean="0"/>
              <a:t>……</a:t>
            </a:r>
            <a:endParaRPr lang="sl-SI" sz="20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98" y="3575710"/>
            <a:ext cx="2308465" cy="154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658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1072055"/>
            <a:ext cx="7955838" cy="5117608"/>
          </a:xfrm>
        </p:spPr>
        <p:txBody>
          <a:bodyPr/>
          <a:lstStyle/>
          <a:p>
            <a:pPr marL="0" indent="0" algn="ctr">
              <a:buNone/>
            </a:pPr>
            <a:r>
              <a:rPr lang="sl-SI" sz="3200" dirty="0" smtClean="0"/>
              <a:t>Hvala za pozornost!</a:t>
            </a:r>
          </a:p>
          <a:p>
            <a:pPr marL="0" indent="0" algn="ctr">
              <a:buNone/>
            </a:pPr>
            <a:endParaRPr lang="sl-SI" sz="3200" dirty="0"/>
          </a:p>
          <a:p>
            <a:pPr marL="0" indent="0" algn="ctr">
              <a:buNone/>
            </a:pPr>
            <a:r>
              <a:rPr lang="sl-SI" sz="3200" dirty="0">
                <a:hlinkClick r:id="rId2"/>
              </a:rPr>
              <a:t>http://www.fri.uni-lj.si</a:t>
            </a:r>
            <a:r>
              <a:rPr lang="sl-SI" sz="3200" dirty="0" smtClean="0">
                <a:hlinkClick r:id="rId2"/>
              </a:rPr>
              <a:t>/</a:t>
            </a:r>
            <a:endParaRPr lang="sl-SI" sz="3200" dirty="0" smtClean="0"/>
          </a:p>
          <a:p>
            <a:pPr marL="0" indent="0" algn="ctr">
              <a:buNone/>
            </a:pPr>
            <a:r>
              <a:rPr lang="sl-SI" sz="3200" dirty="0">
                <a:hlinkClick r:id="rId3"/>
              </a:rPr>
              <a:t>http://</a:t>
            </a:r>
            <a:r>
              <a:rPr lang="sl-SI" sz="3200" dirty="0" smtClean="0">
                <a:hlinkClick r:id="rId3"/>
              </a:rPr>
              <a:t>tekmovanja.acm.si/bober</a:t>
            </a:r>
            <a:endParaRPr lang="sl-SI" sz="3200" dirty="0" smtClean="0"/>
          </a:p>
          <a:p>
            <a:pPr marL="0" indent="0" algn="ctr">
              <a:buNone/>
            </a:pPr>
            <a:r>
              <a:rPr lang="sl-SI" sz="3200" dirty="0">
                <a:hlinkClick r:id="rId4"/>
              </a:rPr>
              <a:t>https://</a:t>
            </a:r>
            <a:r>
              <a:rPr lang="sl-SI" sz="3200" dirty="0" smtClean="0">
                <a:hlinkClick r:id="rId4"/>
              </a:rPr>
              <a:t>lusy.fri.uni-lj.si/redmine/projects/dabar-srbija/documents</a:t>
            </a:r>
            <a:endParaRPr lang="sl-SI" sz="3200" dirty="0" smtClean="0"/>
          </a:p>
          <a:p>
            <a:pPr marL="0" indent="0" algn="ctr">
              <a:buNone/>
            </a:pPr>
            <a:endParaRPr lang="sl-SI" sz="3200" dirty="0" smtClean="0"/>
          </a:p>
          <a:p>
            <a:pPr marL="0" indent="0" algn="ctr">
              <a:buNone/>
            </a:pPr>
            <a:r>
              <a:rPr lang="sl-SI" sz="2000" dirty="0">
                <a:hlinkClick r:id="rId5"/>
              </a:rPr>
              <a:t>https://</a:t>
            </a:r>
            <a:r>
              <a:rPr lang="sl-SI" sz="2000" dirty="0" smtClean="0">
                <a:hlinkClick r:id="rId5"/>
              </a:rPr>
              <a:t>lusy.fri.uni-lj.si/redmine/projects/cs-edu/documents</a:t>
            </a:r>
            <a:r>
              <a:rPr lang="sl-SI" sz="2000" dirty="0" smtClean="0"/>
              <a:t> </a:t>
            </a:r>
          </a:p>
          <a:p>
            <a:pPr marL="0" indent="0" algn="ctr">
              <a:buNone/>
            </a:pPr>
            <a:endParaRPr lang="sl-SI" sz="32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grada datuma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10.9.2012</a:t>
            </a:r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Konferenca | Avtor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550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44543" y="1409756"/>
            <a:ext cx="3644134" cy="2389734"/>
          </a:xfrm>
        </p:spPr>
        <p:txBody>
          <a:bodyPr/>
          <a:lstStyle/>
          <a:p>
            <a:r>
              <a:rPr lang="sl-SI" dirty="0" smtClean="0"/>
              <a:t>Šolsko </a:t>
            </a:r>
            <a:br>
              <a:rPr lang="sl-SI" dirty="0" smtClean="0"/>
            </a:br>
            <a:r>
              <a:rPr lang="sl-SI" dirty="0" smtClean="0"/>
              <a:t>tekmovanje</a:t>
            </a:r>
            <a:endParaRPr lang="sl-SI" dirty="0"/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54EE-2DC9-4971-B4BD-38BEDC424AF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700" y="0"/>
            <a:ext cx="4901752" cy="68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59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608013" y="939800"/>
            <a:ext cx="7956550" cy="800100"/>
          </a:xfrm>
        </p:spPr>
        <p:txBody>
          <a:bodyPr/>
          <a:lstStyle/>
          <a:p>
            <a:r>
              <a:rPr lang="sl-SI" dirty="0" smtClean="0">
                <a:latin typeface="Verdana" pitchFamily="34" charset="0"/>
              </a:rPr>
              <a:t>Pred tekmovanjem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608013" y="1897063"/>
            <a:ext cx="7956550" cy="4292600"/>
          </a:xfrm>
        </p:spPr>
        <p:txBody>
          <a:bodyPr/>
          <a:lstStyle/>
          <a:p>
            <a:r>
              <a:rPr lang="sl-SI" dirty="0" smtClean="0">
                <a:latin typeface="Verdana" pitchFamily="34" charset="0"/>
              </a:rPr>
              <a:t>Tiskanje priznanj, gesel, bonov za hrano</a:t>
            </a:r>
          </a:p>
          <a:p>
            <a:r>
              <a:rPr lang="sl-SI" dirty="0" smtClean="0">
                <a:latin typeface="Verdana" pitchFamily="34" charset="0"/>
              </a:rPr>
              <a:t>Zlaganje materialov</a:t>
            </a:r>
          </a:p>
          <a:p>
            <a:r>
              <a:rPr lang="sl-SI" dirty="0" smtClean="0">
                <a:latin typeface="Verdana" pitchFamily="34" charset="0"/>
              </a:rPr>
              <a:t>Sedežni red</a:t>
            </a:r>
          </a:p>
          <a:p>
            <a:r>
              <a:rPr lang="sl-SI" dirty="0" smtClean="0">
                <a:latin typeface="Verdana" pitchFamily="34" charset="0"/>
              </a:rPr>
              <a:t>Navodila za študente</a:t>
            </a:r>
          </a:p>
          <a:p>
            <a:r>
              <a:rPr lang="sl-SI" dirty="0" smtClean="0">
                <a:latin typeface="Verdana" pitchFamily="34" charset="0"/>
              </a:rPr>
              <a:t>Seznami učencev</a:t>
            </a:r>
            <a:r>
              <a:rPr lang="sl-SI" dirty="0">
                <a:latin typeface="Verdana" pitchFamily="34" charset="0"/>
              </a:rPr>
              <a:t> </a:t>
            </a:r>
            <a:r>
              <a:rPr lang="sl-SI" dirty="0" smtClean="0">
                <a:latin typeface="Verdana" pitchFamily="34" charset="0"/>
              </a:rPr>
              <a:t>in mentorjev</a:t>
            </a:r>
          </a:p>
          <a:p>
            <a:r>
              <a:rPr lang="sl-SI" dirty="0" smtClean="0">
                <a:latin typeface="Verdana" pitchFamily="34" charset="0"/>
              </a:rPr>
              <a:t>Priprava učilnic</a:t>
            </a:r>
          </a:p>
          <a:p>
            <a:endParaRPr lang="sl-SI" dirty="0">
              <a:latin typeface="Verdana" pitchFamily="34" charset="0"/>
            </a:endParaRPr>
          </a:p>
          <a:p>
            <a:r>
              <a:rPr lang="sl-SI" dirty="0" smtClean="0">
                <a:latin typeface="Verdana" pitchFamily="34" charset="0"/>
              </a:rPr>
              <a:t>Promocija</a:t>
            </a:r>
          </a:p>
          <a:p>
            <a:r>
              <a:rPr lang="sl-SI" dirty="0" smtClean="0">
                <a:latin typeface="Verdana" pitchFamily="34" charset="0"/>
              </a:rPr>
              <a:t>Iskanje sponzorjev</a:t>
            </a:r>
          </a:p>
          <a:p>
            <a:r>
              <a:rPr lang="sl-SI" dirty="0" smtClean="0">
                <a:latin typeface="Verdana" pitchFamily="34" charset="0"/>
              </a:rPr>
              <a:t>Vabilo novinarjem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564563" y="6319937"/>
            <a:ext cx="504825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eaLnBrk="1" hangingPunct="1"/>
            <a:fld id="{CB7749B5-CD97-47FD-BEF1-8D651BA42324}" type="slidenum">
              <a:rPr lang="en-US" sz="10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3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6715">
            <a:off x="5989669" y="2795129"/>
            <a:ext cx="2566635" cy="360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jeZBesedilom 1"/>
          <p:cNvSpPr txBox="1"/>
          <p:nvPr/>
        </p:nvSpPr>
        <p:spPr>
          <a:xfrm>
            <a:off x="173421" y="6259146"/>
            <a:ext cx="34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rgbClr val="FF0000"/>
                </a:solidFill>
              </a:rPr>
              <a:t>t</a:t>
            </a:r>
            <a:r>
              <a:rPr lang="sl-SI" sz="2800" b="1" dirty="0" err="1" smtClean="0">
                <a:solidFill>
                  <a:srgbClr val="FF0000"/>
                </a:solidFill>
              </a:rPr>
              <a:t>ekmovanja.acm.si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799"/>
            <a:ext cx="7955838" cy="1488091"/>
          </a:xfrm>
        </p:spPr>
        <p:txBody>
          <a:bodyPr/>
          <a:lstStyle/>
          <a:p>
            <a:r>
              <a:rPr lang="sl-SI" sz="3600" dirty="0" smtClean="0"/>
              <a:t>Dan tekmovanja – </a:t>
            </a:r>
            <a:br>
              <a:rPr lang="sl-SI" sz="3600" dirty="0" smtClean="0"/>
            </a:br>
            <a:r>
              <a:rPr lang="sl-SI" sz="3600" dirty="0" smtClean="0"/>
              <a:t>Registracija (10.00)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822028"/>
            <a:ext cx="7955838" cy="3367634"/>
          </a:xfrm>
        </p:spPr>
        <p:txBody>
          <a:bodyPr/>
          <a:lstStyle/>
          <a:p>
            <a:r>
              <a:rPr lang="sl-SI" sz="2400" dirty="0" smtClean="0"/>
              <a:t>Razdeljeno po abecednem redu šol - mentor prevzame vsa gesla in </a:t>
            </a:r>
            <a:r>
              <a:rPr lang="sl-SI" sz="2400" dirty="0" err="1" smtClean="0"/>
              <a:t>predpripravljene</a:t>
            </a:r>
            <a:r>
              <a:rPr lang="sl-SI" sz="2400" dirty="0" smtClean="0"/>
              <a:t> vrečke</a:t>
            </a:r>
          </a:p>
          <a:p>
            <a:pPr lvl="1"/>
            <a:r>
              <a:rPr lang="sl-SI" sz="2400" dirty="0" smtClean="0"/>
              <a:t>Kuverta učenca z geslom</a:t>
            </a:r>
          </a:p>
          <a:p>
            <a:pPr lvl="1"/>
            <a:r>
              <a:rPr lang="sl-SI" sz="2400" dirty="0" smtClean="0"/>
              <a:t>Bon za hrano</a:t>
            </a:r>
          </a:p>
          <a:p>
            <a:pPr lvl="1"/>
            <a:r>
              <a:rPr lang="sl-SI" sz="2400" dirty="0" smtClean="0"/>
              <a:t>Potrdilo o sodelovanju</a:t>
            </a:r>
          </a:p>
          <a:p>
            <a:pPr lvl="1"/>
            <a:r>
              <a:rPr lang="sl-SI" sz="2400" dirty="0" smtClean="0"/>
              <a:t>Promocijski material</a:t>
            </a:r>
            <a:endParaRPr lang="sl-SI" sz="24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173421" y="6259146"/>
            <a:ext cx="34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rgbClr val="FF0000"/>
                </a:solidFill>
              </a:rPr>
              <a:t>t</a:t>
            </a:r>
            <a:r>
              <a:rPr lang="sl-SI" sz="2800" b="1" dirty="0" err="1" smtClean="0">
                <a:solidFill>
                  <a:srgbClr val="FF0000"/>
                </a:solidFill>
              </a:rPr>
              <a:t>ekmovanja.acm.si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41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800"/>
            <a:ext cx="7955838" cy="1078186"/>
          </a:xfrm>
        </p:spPr>
        <p:txBody>
          <a:bodyPr/>
          <a:lstStyle/>
          <a:p>
            <a:r>
              <a:rPr lang="sl-SI" sz="3600" dirty="0" smtClean="0"/>
              <a:t>Otvoritev tekmovanja (10.30)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128345"/>
            <a:ext cx="7955838" cy="4061318"/>
          </a:xfrm>
        </p:spPr>
        <p:txBody>
          <a:bodyPr/>
          <a:lstStyle/>
          <a:p>
            <a:r>
              <a:rPr lang="sl-SI" sz="2400" dirty="0"/>
              <a:t>U</a:t>
            </a:r>
            <a:r>
              <a:rPr lang="sl-SI" sz="2400" dirty="0" smtClean="0"/>
              <a:t>radni sprejem z nagovorom vodstva in organizatorja</a:t>
            </a:r>
          </a:p>
          <a:p>
            <a:r>
              <a:rPr lang="sl-SI" sz="2400" dirty="0" smtClean="0"/>
              <a:t>Predstavljena so navodila in pravila tekmovanja</a:t>
            </a:r>
          </a:p>
          <a:p>
            <a:r>
              <a:rPr lang="sl-SI" sz="2400" dirty="0" smtClean="0"/>
              <a:t>Odhod v učilnice v spremstvu organizatorjev</a:t>
            </a:r>
          </a:p>
          <a:p>
            <a:endParaRPr lang="sl-SI" sz="2400" dirty="0"/>
          </a:p>
          <a:p>
            <a:r>
              <a:rPr lang="sl-SI" sz="2400" dirty="0" smtClean="0"/>
              <a:t>Mentorji ostanejo v predavalnici, kjer imajo predavanja in delavnice</a:t>
            </a:r>
            <a:endParaRPr lang="sl-SI" sz="24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173421" y="6259146"/>
            <a:ext cx="34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rgbClr val="FF0000"/>
                </a:solidFill>
              </a:rPr>
              <a:t>t</a:t>
            </a:r>
            <a:r>
              <a:rPr lang="sl-SI" sz="2800" b="1" dirty="0" err="1" smtClean="0">
                <a:solidFill>
                  <a:srgbClr val="FF0000"/>
                </a:solidFill>
              </a:rPr>
              <a:t>ekmovanja.acm.si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61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799"/>
            <a:ext cx="7955838" cy="1109717"/>
          </a:xfrm>
        </p:spPr>
        <p:txBody>
          <a:bodyPr/>
          <a:lstStyle/>
          <a:p>
            <a:r>
              <a:rPr lang="sl-SI" sz="3600" dirty="0" smtClean="0"/>
              <a:t>V učilnici (11.00)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049517"/>
            <a:ext cx="7955838" cy="4140146"/>
          </a:xfrm>
        </p:spPr>
        <p:txBody>
          <a:bodyPr/>
          <a:lstStyle/>
          <a:p>
            <a:r>
              <a:rPr lang="sl-SI" sz="2400" dirty="0" smtClean="0"/>
              <a:t>Učenci se posedejo na svoje stole, kjer je listek z njihovim imenom</a:t>
            </a:r>
          </a:p>
          <a:p>
            <a:r>
              <a:rPr lang="sl-SI" sz="2400" dirty="0" smtClean="0"/>
              <a:t>Študent razloži navodila</a:t>
            </a:r>
          </a:p>
          <a:p>
            <a:r>
              <a:rPr lang="sl-SI" sz="2400" dirty="0" smtClean="0"/>
              <a:t>Študent na tablo napiše </a:t>
            </a:r>
          </a:p>
          <a:p>
            <a:pPr lvl="1"/>
            <a:r>
              <a:rPr lang="sl-SI" sz="2400" dirty="0" smtClean="0"/>
              <a:t>prijazen pozdrav</a:t>
            </a:r>
          </a:p>
          <a:p>
            <a:pPr lvl="1"/>
            <a:r>
              <a:rPr lang="sl-SI" sz="2400" dirty="0" smtClean="0"/>
              <a:t>uporabniško ime ter geslo </a:t>
            </a:r>
          </a:p>
          <a:p>
            <a:pPr marL="457200" lvl="1" indent="0">
              <a:buNone/>
            </a:pPr>
            <a:r>
              <a:rPr lang="sl-SI" sz="2400" dirty="0"/>
              <a:t> </a:t>
            </a:r>
            <a:r>
              <a:rPr lang="sl-SI" sz="2400" dirty="0" smtClean="0"/>
              <a:t>  za vstop v računalnik</a:t>
            </a:r>
          </a:p>
          <a:p>
            <a:pPr lvl="1"/>
            <a:r>
              <a:rPr lang="sl-SI" sz="2400" dirty="0" smtClean="0"/>
              <a:t>geslo za kategorijo tekmovanja</a:t>
            </a:r>
          </a:p>
          <a:p>
            <a:r>
              <a:rPr lang="sl-SI" sz="2400" dirty="0" smtClean="0"/>
              <a:t>Učenci rešujejo naloge, študent medtem izpolni dnevnik</a:t>
            </a:r>
            <a:endParaRPr lang="sl-SI" sz="24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4098" name="Picture 2" descr="C:\Users\natasak\Desktop\za spletno stran\IMG_51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730" y="2822028"/>
            <a:ext cx="2812833" cy="187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173421" y="6259146"/>
            <a:ext cx="34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rgbClr val="FF0000"/>
                </a:solidFill>
              </a:rPr>
              <a:t>t</a:t>
            </a:r>
            <a:r>
              <a:rPr lang="sl-SI" sz="2800" b="1" dirty="0" err="1" smtClean="0">
                <a:solidFill>
                  <a:srgbClr val="FF0000"/>
                </a:solidFill>
              </a:rPr>
              <a:t>ekmovanja.acm.si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25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799"/>
            <a:ext cx="7955838" cy="957263"/>
          </a:xfrm>
        </p:spPr>
        <p:txBody>
          <a:bodyPr/>
          <a:lstStyle/>
          <a:p>
            <a:r>
              <a:rPr lang="sl-SI" sz="3600" dirty="0" smtClean="0"/>
              <a:t>Po tekmovanju (12.00)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096813"/>
            <a:ext cx="7955838" cy="4092849"/>
          </a:xfrm>
        </p:spPr>
        <p:txBody>
          <a:bodyPr/>
          <a:lstStyle/>
          <a:p>
            <a:r>
              <a:rPr lang="sl-SI" sz="2000" dirty="0" smtClean="0"/>
              <a:t>Malica</a:t>
            </a:r>
          </a:p>
          <a:p>
            <a:r>
              <a:rPr lang="sl-SI" sz="2000" dirty="0" smtClean="0"/>
              <a:t>Aktivnosti v avli</a:t>
            </a:r>
          </a:p>
          <a:p>
            <a:r>
              <a:rPr lang="sl-SI" sz="2000" dirty="0" smtClean="0"/>
              <a:t>Poljudno predavanje za učence in mentorje</a:t>
            </a:r>
          </a:p>
          <a:p>
            <a:endParaRPr lang="sl-SI" sz="2000" dirty="0"/>
          </a:p>
          <a:p>
            <a:r>
              <a:rPr lang="sl-SI" sz="2000" dirty="0" smtClean="0"/>
              <a:t>Medtem se popravijo naloge, izbere se zmagovalce, pripravi in natisne se srebrna in zlata priznanja</a:t>
            </a:r>
            <a:endParaRPr lang="sl-SI" sz="20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3074" name="Picture 2" descr="C:\Users\natasak\Desktop\za spletno stran\DSC_86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337" y="4598507"/>
            <a:ext cx="3121025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atasak\Desktop\za spletno stran\IMG_52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25" y="4553577"/>
            <a:ext cx="3080406" cy="215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808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799"/>
            <a:ext cx="7955838" cy="957263"/>
          </a:xfrm>
        </p:spPr>
        <p:txBody>
          <a:bodyPr/>
          <a:lstStyle/>
          <a:p>
            <a:r>
              <a:rPr lang="sl-SI" sz="3600" dirty="0" smtClean="0"/>
              <a:t>Zaključek (14.00)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159875"/>
            <a:ext cx="7955838" cy="4029787"/>
          </a:xfrm>
        </p:spPr>
        <p:txBody>
          <a:bodyPr/>
          <a:lstStyle/>
          <a:p>
            <a:r>
              <a:rPr lang="sl-SI" sz="2400" dirty="0" smtClean="0"/>
              <a:t>Nagovor vodstva, organizatorjev ter vodij tekmovanja</a:t>
            </a:r>
          </a:p>
          <a:p>
            <a:r>
              <a:rPr lang="sl-SI" sz="2400" dirty="0" smtClean="0"/>
              <a:t>Statistika udeležbe na šolskem tekmovanju</a:t>
            </a:r>
          </a:p>
          <a:p>
            <a:r>
              <a:rPr lang="sl-SI" sz="2400" dirty="0" smtClean="0"/>
              <a:t>Statistika rezultatov</a:t>
            </a:r>
          </a:p>
          <a:p>
            <a:r>
              <a:rPr lang="sl-SI" sz="2400" dirty="0"/>
              <a:t>Svečana podelitev srebrnih in zlatih </a:t>
            </a:r>
            <a:r>
              <a:rPr lang="sl-SI" sz="2400" dirty="0" smtClean="0"/>
              <a:t>priznanj</a:t>
            </a:r>
          </a:p>
          <a:p>
            <a:r>
              <a:rPr lang="sl-SI" sz="2400" dirty="0" smtClean="0"/>
              <a:t>Podelitev priznanj mentorjem</a:t>
            </a:r>
          </a:p>
          <a:p>
            <a:r>
              <a:rPr lang="sl-SI" sz="2400" dirty="0" smtClean="0"/>
              <a:t>Podelitev glavnih treh nagrad</a:t>
            </a:r>
          </a:p>
          <a:p>
            <a:endParaRPr lang="sl-SI" sz="2400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173421" y="6259146"/>
            <a:ext cx="34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err="1">
                <a:solidFill>
                  <a:srgbClr val="FF0000"/>
                </a:solidFill>
              </a:rPr>
              <a:t>t</a:t>
            </a:r>
            <a:r>
              <a:rPr lang="sl-SI" sz="2800" b="1" dirty="0" err="1" smtClean="0">
                <a:solidFill>
                  <a:srgbClr val="FF0000"/>
                </a:solidFill>
              </a:rPr>
              <a:t>ekmovanja.acm.si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389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8725" y="939799"/>
            <a:ext cx="7955838" cy="1314669"/>
          </a:xfrm>
        </p:spPr>
        <p:txBody>
          <a:bodyPr/>
          <a:lstStyle/>
          <a:p>
            <a:r>
              <a:rPr lang="sl-SI" sz="2800" dirty="0"/>
              <a:t>Organizator - Univerza v Ljubljani Fakulteta za računalništvo in informatiko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08725" y="2254468"/>
            <a:ext cx="7955838" cy="3935194"/>
          </a:xfrm>
        </p:spPr>
        <p:txBody>
          <a:bodyPr/>
          <a:lstStyle/>
          <a:p>
            <a:r>
              <a:rPr lang="sl-SI" dirty="0" smtClean="0"/>
              <a:t>1973 – računalništvo kot študijska </a:t>
            </a:r>
          </a:p>
          <a:p>
            <a:pPr marL="0" indent="0">
              <a:buNone/>
            </a:pPr>
            <a:r>
              <a:rPr lang="sl-SI" dirty="0"/>
              <a:t> </a:t>
            </a:r>
            <a:r>
              <a:rPr lang="sl-SI" dirty="0" smtClean="0"/>
              <a:t>   smer elektrotehnike</a:t>
            </a:r>
          </a:p>
          <a:p>
            <a:r>
              <a:rPr lang="sl-SI" dirty="0" smtClean="0"/>
              <a:t>1982 – računalništvo kot </a:t>
            </a:r>
          </a:p>
          <a:p>
            <a:pPr marL="0" indent="0">
              <a:buNone/>
            </a:pPr>
            <a:r>
              <a:rPr lang="sl-SI" dirty="0"/>
              <a:t> </a:t>
            </a:r>
            <a:r>
              <a:rPr lang="sl-SI" dirty="0" smtClean="0"/>
              <a:t>   samostojni študij</a:t>
            </a:r>
          </a:p>
          <a:p>
            <a:r>
              <a:rPr lang="sl-SI" dirty="0" smtClean="0"/>
              <a:t>1996 – ustanovitev Fakultete za</a:t>
            </a:r>
          </a:p>
          <a:p>
            <a:pPr marL="0" indent="0">
              <a:buNone/>
            </a:pPr>
            <a:r>
              <a:rPr lang="sl-SI" dirty="0"/>
              <a:t> </a:t>
            </a:r>
            <a:r>
              <a:rPr lang="sl-SI" dirty="0" smtClean="0"/>
              <a:t>   računalništvo in informatiko</a:t>
            </a:r>
          </a:p>
          <a:p>
            <a:r>
              <a:rPr lang="sl-SI" dirty="0" smtClean="0"/>
              <a:t>6 kateder in 20 laboratorijev</a:t>
            </a:r>
          </a:p>
          <a:p>
            <a:r>
              <a:rPr lang="sl-SI" dirty="0" smtClean="0"/>
              <a:t>5 programov 1. bolonjske stopnje</a:t>
            </a:r>
          </a:p>
          <a:p>
            <a:r>
              <a:rPr lang="sl-SI" dirty="0" smtClean="0"/>
              <a:t>3 programi 2. bolonjske stopnje</a:t>
            </a:r>
          </a:p>
          <a:p>
            <a:r>
              <a:rPr lang="sl-SI" dirty="0" smtClean="0"/>
              <a:t>3 programi 3. bolonjske stopnje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E4B5D-96AC-4059-A171-38EDBA48F861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803" y="2209593"/>
            <a:ext cx="2391760" cy="198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311" y="4557982"/>
            <a:ext cx="3110077" cy="205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467338"/>
      </p:ext>
    </p:extLst>
  </p:cSld>
  <p:clrMapOvr>
    <a:masterClrMapping/>
  </p:clrMapOvr>
</p:sld>
</file>

<file path=ppt/theme/theme1.xml><?xml version="1.0" encoding="utf-8"?>
<a:theme xmlns:a="http://schemas.openxmlformats.org/drawingml/2006/main" name="FRI-1profesor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RI_prezentacija_v03">
  <a:themeElements>
    <a:clrScheme name="FRIbarve">
      <a:dk1>
        <a:srgbClr val="000000"/>
      </a:dk1>
      <a:lt1>
        <a:sysClr val="window" lastClr="FFFFFF"/>
      </a:lt1>
      <a:dk2>
        <a:srgbClr val="B4162C"/>
      </a:dk2>
      <a:lt2>
        <a:srgbClr val="FFFFFF"/>
      </a:lt2>
      <a:accent1>
        <a:srgbClr val="ED1C24"/>
      </a:accent1>
      <a:accent2>
        <a:srgbClr val="F04923"/>
      </a:accent2>
      <a:accent3>
        <a:srgbClr val="92278F"/>
      </a:accent3>
      <a:accent4>
        <a:srgbClr val="2E3192"/>
      </a:accent4>
      <a:accent5>
        <a:srgbClr val="00ACD9"/>
      </a:accent5>
      <a:accent6>
        <a:srgbClr val="6CBE45"/>
      </a:accent6>
      <a:hlink>
        <a:srgbClr val="0000FF"/>
      </a:hlink>
      <a:folHlink>
        <a:srgbClr val="800080"/>
      </a:folHlink>
    </a:clrScheme>
    <a:fontScheme name="Verdana">
      <a:maj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FRI-1profesor</Template>
  <TotalTime>326</TotalTime>
  <Words>360</Words>
  <Application>Microsoft Office PowerPoint</Application>
  <PresentationFormat>Diaprojekcija na zaslonu (4:3)</PresentationFormat>
  <Paragraphs>96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diapozitivov</vt:lpstr>
      </vt:variant>
      <vt:variant>
        <vt:i4>11</vt:i4>
      </vt:variant>
    </vt:vector>
  </HeadingPairs>
  <TitlesOfParts>
    <vt:vector size="13" baseType="lpstr">
      <vt:lpstr>FRI-1profesor</vt:lpstr>
      <vt:lpstr>FRI_prezentacija_v03</vt:lpstr>
      <vt:lpstr>Organizacija tekmovanja BOBER</vt:lpstr>
      <vt:lpstr>Šolsko  tekmovanje</vt:lpstr>
      <vt:lpstr>Pred tekmovanjem</vt:lpstr>
      <vt:lpstr>Dan tekmovanja –  Registracija (10.00)</vt:lpstr>
      <vt:lpstr>Otvoritev tekmovanja (10.30)</vt:lpstr>
      <vt:lpstr>V učilnici (11.00)</vt:lpstr>
      <vt:lpstr>Po tekmovanju (12.00)</vt:lpstr>
      <vt:lpstr>Zaključek (14.00)</vt:lpstr>
      <vt:lpstr>Organizator - Univerza v Ljubljani Fakulteta za računalništvo in informatiko</vt:lpstr>
      <vt:lpstr>Samo študij?</vt:lpstr>
      <vt:lpstr>PowerPointova predstavitev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Kristan, Nataša</dc:creator>
  <cp:lastModifiedBy>Kristan, Nataša</cp:lastModifiedBy>
  <cp:revision>27</cp:revision>
  <dcterms:created xsi:type="dcterms:W3CDTF">2012-09-27T11:49:06Z</dcterms:created>
  <dcterms:modified xsi:type="dcterms:W3CDTF">2013-08-24T08:10:00Z</dcterms:modified>
</cp:coreProperties>
</file>